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y="5143500" cx="9144000"/>
  <p:notesSz cx="6858000" cy="9144000"/>
  <p:embeddedFontLst>
    <p:embeddedFont>
      <p:font typeface="Lato"/>
      <p:regular r:id="rId42"/>
      <p:bold r:id="rId43"/>
      <p:italic r:id="rId44"/>
      <p:boldItalic r:id="rId45"/>
    </p:embeddedFont>
    <p:embeddedFont>
      <p:font typeface="Poppins"/>
      <p:regular r:id="rId46"/>
      <p:bold r:id="rId47"/>
      <p:italic r:id="rId48"/>
      <p:boldItalic r:id="rId49"/>
    </p:embeddedFont>
    <p:embeddedFont>
      <p:font typeface="Bebas Neue"/>
      <p:regular r:id="rId50"/>
    </p:embeddedFont>
    <p:embeddedFont>
      <p:font typeface="Days One"/>
      <p:regular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font" Target="fonts/Lato-regular.fntdata"/><Relationship Id="rId41" Type="http://schemas.openxmlformats.org/officeDocument/2006/relationships/slide" Target="slides/slide37.xml"/><Relationship Id="rId44" Type="http://schemas.openxmlformats.org/officeDocument/2006/relationships/font" Target="fonts/Lato-italic.fntdata"/><Relationship Id="rId43" Type="http://schemas.openxmlformats.org/officeDocument/2006/relationships/font" Target="fonts/Lato-bold.fntdata"/><Relationship Id="rId46" Type="http://schemas.openxmlformats.org/officeDocument/2006/relationships/font" Target="fonts/Poppins-regular.fntdata"/><Relationship Id="rId45" Type="http://schemas.openxmlformats.org/officeDocument/2006/relationships/font" Target="fonts/Lato-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italic.fntdata"/><Relationship Id="rId47" Type="http://schemas.openxmlformats.org/officeDocument/2006/relationships/font" Target="fonts/Poppins-bold.fntdata"/><Relationship Id="rId49" Type="http://schemas.openxmlformats.org/officeDocument/2006/relationships/font" Target="fonts/Poppins-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DaysOne-regular.fntdata"/><Relationship Id="rId50" Type="http://schemas.openxmlformats.org/officeDocument/2006/relationships/font" Target="fonts/BebasNeue-regular.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paritech.com/blog/vpn-privacy/best-vpns-for-egypt-unblock-skype-whatsapp-facebook-facetime/"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lt.umich.edu/publinks/generalguideline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seminar will aim to provide a detailed look at how the internet has changed political discussions surrounding free speech, from censorship to content moderation, as well as examine solutions to these new problems that many global leaders are proposing. Taught from an engineering and technology background, this class will look at both the </a:t>
            </a:r>
            <a:r>
              <a:rPr i="1" lang="en">
                <a:solidFill>
                  <a:schemeClr val="dk1"/>
                </a:solidFill>
              </a:rPr>
              <a:t>how </a:t>
            </a:r>
            <a:r>
              <a:rPr lang="en">
                <a:solidFill>
                  <a:schemeClr val="dk1"/>
                </a:solidFill>
              </a:rPr>
              <a:t>and the </a:t>
            </a:r>
            <a:r>
              <a:rPr i="1" lang="en">
                <a:solidFill>
                  <a:schemeClr val="dk1"/>
                </a:solidFill>
              </a:rPr>
              <a:t>why </a:t>
            </a:r>
            <a:r>
              <a:rPr lang="en">
                <a:solidFill>
                  <a:schemeClr val="dk1"/>
                </a:solidFill>
              </a:rPr>
              <a:t>of censorship and content moderation.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efc568fd33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efc568fd33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f2f776bd34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f2f776bd3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110b454d32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110b454d32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110b454d32f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110b454d32f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10b454d32f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110b454d32f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10b454d32f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110b454d32f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1f59449128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11f59449128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110b454d32f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110b454d32f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110b454d32f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110b454d32f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110b454d32f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110b454d32f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0fbc222e5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0fbc222e5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110b454d32f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110b454d32f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10b454d32f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110b454d32f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10b454d32f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110b454d32f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110b454d32f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110b454d32f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110b454d32f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110b454d32f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110b454d32f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110b454d32f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Surveyed 4708 us adults from june 16 to 22, 2020. Online panel through random sampling of residential addresses (nearly all US adults had a chance at selection). Weighted to be representative of US adult population.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110b454d32f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110b454d32f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https://www.pewresearch.org/internet/2020/08/19/most-americans-think-social-media-sites-censor-political-viewpoints/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110b454d32f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110b454d32f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110b454d32f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110b454d32f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10b454d32f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110b454d32f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1f5944912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11f5944912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110b454d32f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110b454d32f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110b454d32f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110b454d32f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110b454d32f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110b454d32f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https://www.comparitech.com/blog/vpn-privacy/internet-censorship-map/</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110b454d32f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110b454d32f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0675" lvl="0" marL="457200" rtl="0" algn="l">
              <a:lnSpc>
                <a:spcPct val="115000"/>
              </a:lnSpc>
              <a:spcBef>
                <a:spcPts val="1500"/>
              </a:spcBef>
              <a:spcAft>
                <a:spcPts val="0"/>
              </a:spcAft>
              <a:buClr>
                <a:srgbClr val="444444"/>
              </a:buClr>
              <a:buSzPts val="1450"/>
              <a:buChar char="●"/>
            </a:pPr>
            <a:r>
              <a:rPr lang="en" sz="1450">
                <a:solidFill>
                  <a:srgbClr val="444444"/>
                </a:solidFill>
              </a:rPr>
              <a:t>Canada, Mexico, and the United States have banned or shut down torrenting sites.</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Cuba is the only country to restrict online pornography, heavily censor its political media, and restrict VPNs.</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Six other countries (El Salvador, Guatemala, Honduras, Mexico, Nicaragua, and Panama) have some restrictions across their political media. The US saw an improvement in this area this year as restrictions on political media have eased since the last presidential election.</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Cuba and Honduras have restrictions across social media platforms.</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Messaging and VoIP apps are met with restrictions in Belize, Cuba, and Mexico. Cuba restricted access to social media and WhatsApp following anti-government protests. In Mexico, some ISPs block VoIP services, while Belize telecoms providers offer their own VoIP services while banning others.</a:t>
            </a:r>
            <a:endParaRPr sz="1450">
              <a:solidFill>
                <a:srgbClr val="444444"/>
              </a:solidFill>
            </a:endParaRPr>
          </a:p>
          <a:p>
            <a:pPr indent="0" lvl="0" marL="0" rtl="0" algn="l">
              <a:spcBef>
                <a:spcPts val="150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110b454d32f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110b454d32f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0675" lvl="0" marL="457200" rtl="0" algn="l">
              <a:lnSpc>
                <a:spcPct val="115000"/>
              </a:lnSpc>
              <a:spcBef>
                <a:spcPts val="1500"/>
              </a:spcBef>
              <a:spcAft>
                <a:spcPts val="0"/>
              </a:spcAft>
              <a:buClr>
                <a:srgbClr val="444444"/>
              </a:buClr>
              <a:buSzPts val="1450"/>
              <a:buChar char="●"/>
            </a:pPr>
            <a:r>
              <a:rPr lang="en" sz="1450">
                <a:solidFill>
                  <a:srgbClr val="444444"/>
                </a:solidFill>
              </a:rPr>
              <a:t>12 Asian countries have blocked or banned torrenting sites.</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The majority of Asian countries have restrictions on online pornography (40 out of the 49 we covered–82 percent) with 27 of these having full bans/blocks.</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Political media is also heavily restricted and censored in Asia. 43 (88 percent) of the countries we covered have restrictions, with the majority (28) being subject to heavy censorship.</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A large number (32) of these countries restrict social media platforms in some way. China, Iran, North Korea, and Turkmenistan go one step further and enforce full bans across popular social media platforms.</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Four countries have full bans on VPN use (China, Iran, Iraq, and North Korea), and a further 11 impose restrictions.</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Messaging and VoIP app restrictions are also commonplace in Asia with 13 countries implementing some form of limitation. Although Russia did ban Telegram in 2018, this was lifted in June 2020. However, as the government continues to look for ways to restrict websites and apps from outside the country, this could change at any time.</a:t>
            </a:r>
            <a:endParaRPr sz="1450">
              <a:solidFill>
                <a:srgbClr val="444444"/>
              </a:solidFill>
            </a:endParaRPr>
          </a:p>
          <a:p>
            <a:pPr indent="0" lvl="0" marL="0" rtl="0" algn="l">
              <a:spcBef>
                <a:spcPts val="150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110b454d32f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110b454d32f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0675" lvl="0" marL="457200" rtl="0" algn="l">
              <a:lnSpc>
                <a:spcPct val="115000"/>
              </a:lnSpc>
              <a:spcBef>
                <a:spcPts val="1500"/>
              </a:spcBef>
              <a:spcAft>
                <a:spcPts val="0"/>
              </a:spcAft>
              <a:buClr>
                <a:srgbClr val="444444"/>
              </a:buClr>
              <a:buSzPts val="1450"/>
              <a:buChar char="●"/>
            </a:pPr>
            <a:r>
              <a:rPr lang="en" sz="1450">
                <a:solidFill>
                  <a:srgbClr val="444444"/>
                </a:solidFill>
              </a:rPr>
              <a:t>18 countries have banned or shut down torrenting sites. A number have also introduced measures but aren’t blocking websites as of yet (Bulgaria, Croatia, Cyprus, the Czech Republic, Estonia, Hungary, Liechtenstein, Lithuania, Luxembourg, Malta, Poland, Slovakia, and Slovenia). As they aren’t blocking torrenting sites, these haven’t been scored as having “sites blocked” and are instead scored as being “restricted.”</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While torrenting websites are often blocked in Spain (hence why it is classed as having shut down torrenting sites), rules do permit torrenting for personal use (downloading to view but not to upload or distribute).</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Ukraine restricts online pornography while Belarus and Turkey ban/block the content entirely.</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Political media is restricted in 12 countries. As we have already seen, Greece joined this list this year as did Hungary and Kosovo.</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Two countries heavily censor political media – Belarus and Turkey.</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No European countries block or ban social media but five do restrict it. These are Belarus, Montenegro, Spain, Turkey, and Ukraine.</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Turkey restricts the use of VPNs while Belarus bans them entirely.</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Messaging and VoIP apps are unrestricted across Europe.</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t/>
            </a:r>
            <a:endParaRPr sz="1450">
              <a:solidFill>
                <a:srgbClr val="444444"/>
              </a:solidFill>
            </a:endParaRPr>
          </a:p>
          <a:p>
            <a:pPr indent="0" lvl="0" marL="0" rtl="0" algn="l">
              <a:spcBef>
                <a:spcPts val="150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110b454d32f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110b454d32f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0675" lvl="0" marL="457200" rtl="0" algn="l">
              <a:lnSpc>
                <a:spcPct val="115000"/>
              </a:lnSpc>
              <a:spcBef>
                <a:spcPts val="1500"/>
              </a:spcBef>
              <a:spcAft>
                <a:spcPts val="0"/>
              </a:spcAft>
              <a:buClr>
                <a:srgbClr val="444444"/>
              </a:buClr>
              <a:buSzPts val="1450"/>
              <a:buChar char="●"/>
            </a:pPr>
            <a:r>
              <a:rPr lang="en" sz="1450">
                <a:solidFill>
                  <a:srgbClr val="444444"/>
                </a:solidFill>
              </a:rPr>
              <a:t>South Africa is the only African country to actively shut down torrenting sites.</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14 African countries have restrictions when it comes to online pornography with four of these having full bans (Equatorial Guinea, Eritrea, Tanzania, and Uganda). New regulations in Tanzania further defined pornography as a type of “prohibited content.”</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Most of the African countries we covered (43 of 53–81 percent) restrict political media. 11 of these enforce heavy censorship with Algeria, Cameroon, and Chad all upping their suppression of political commentary since our last study.</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60 percent of the African countries we covered implement social media restrictions but only one of these–Eritrea–has gone so far as to continually block access to social media sites.</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Egypt is the only country to restrict VPN use. Despite VPNs being legal, many VPN providers’ websites and servers are blocked (</a:t>
            </a:r>
            <a:r>
              <a:rPr lang="en" sz="1450">
                <a:solidFill>
                  <a:srgbClr val="1A73E8"/>
                </a:solidFill>
                <a:uFill>
                  <a:noFill/>
                </a:uFill>
                <a:hlinkClick r:id="rId2">
                  <a:extLst>
                    <a:ext uri="{A12FA001-AC4F-418D-AE19-62706E023703}">
                      <ahyp:hlinkClr val="tx"/>
                    </a:ext>
                  </a:extLst>
                </a:hlinkClick>
              </a:rPr>
              <a:t>these are the best options when choosing a VPN in Egypt</a:t>
            </a:r>
            <a:r>
              <a:rPr lang="en" sz="1450">
                <a:solidFill>
                  <a:srgbClr val="444444"/>
                </a:solidFill>
              </a:rPr>
              <a:t>).</a:t>
            </a:r>
            <a:endParaRPr sz="1450">
              <a:solidFill>
                <a:srgbClr val="444444"/>
              </a:solidFill>
            </a:endParaRPr>
          </a:p>
          <a:p>
            <a:pPr indent="-320675" lvl="0" marL="457200" rtl="0" algn="l">
              <a:lnSpc>
                <a:spcPct val="115000"/>
              </a:lnSpc>
              <a:spcBef>
                <a:spcPts val="0"/>
              </a:spcBef>
              <a:spcAft>
                <a:spcPts val="0"/>
              </a:spcAft>
              <a:buClr>
                <a:srgbClr val="444444"/>
              </a:buClr>
              <a:buSzPts val="1450"/>
              <a:buChar char="●"/>
            </a:pPr>
            <a:r>
              <a:rPr lang="en" sz="1450">
                <a:solidFill>
                  <a:srgbClr val="444444"/>
                </a:solidFill>
              </a:rPr>
              <a:t>Egypt is also one of the seven countries to have restrictions surrounding the use of messaging/VoIP apps. The others are Burundi, Equatorial Guinea, Sierra Leone, Libya, Morocco, and Tunisia.</a:t>
            </a:r>
            <a:endParaRPr sz="1450">
              <a:solidFill>
                <a:srgbClr val="444444"/>
              </a:solidFill>
            </a:endParaRPr>
          </a:p>
          <a:p>
            <a:pPr indent="0" lvl="0" marL="0" rtl="0" algn="l">
              <a:spcBef>
                <a:spcPts val="1500"/>
              </a:spcBef>
              <a:spcAft>
                <a:spcPts val="0"/>
              </a:spcAft>
              <a:buNone/>
            </a:pPr>
            <a:r>
              <a:t/>
            </a:r>
            <a:endParaRPr sz="1450">
              <a:solidFill>
                <a:srgbClr val="444444"/>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110b454d32f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110b454d32f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0fbc222e53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0fbc222e53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Many of these issues are very political and very sticky, and so I plan to use the beginning of each class to present factual background information, and then allow the ensuing open discussion to be opinion-based from then onwards. At that point, my role would be to prompt further discussion and maintain a respectful environment. My goal with this class is that everyone walks away with a new understanding of technology and policy, and feels more confident in their own civic engagement with these issues.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1f5944912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1f5944912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1f5944912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1f5944912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10b454d3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10b454d3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10b454d32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10b454d32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https://crlt.umich.edu/publinks/generalguidelines</a:t>
            </a:r>
            <a:endParaRPr/>
          </a:p>
          <a:p>
            <a:pPr indent="0" lvl="0" marL="0" rtl="0" algn="l">
              <a:spcBef>
                <a:spcPts val="0"/>
              </a:spcBef>
              <a:spcAft>
                <a:spcPts val="0"/>
              </a:spcAft>
              <a:buNone/>
            </a:pPr>
            <a:r>
              <a:rPr lang="en"/>
              <a:t>UMICH - Center for Learning –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Add publicly to this list or private chat me a suggestion that would make you feel more comfortable.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0fbc222e53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0fbc222e53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gradFill>
          <a:gsLst>
            <a:gs pos="0">
              <a:schemeClr val="accent1"/>
            </a:gs>
            <a:gs pos="79000">
              <a:schemeClr val="lt1"/>
            </a:gs>
            <a:gs pos="100000">
              <a:schemeClr val="accent6"/>
            </a:gs>
          </a:gsLst>
          <a:lin ang="2700006" scaled="0"/>
        </a:gradFill>
      </p:bgPr>
    </p:bg>
    <p:spTree>
      <p:nvGrpSpPr>
        <p:cNvPr id="8" name="Shape 8"/>
        <p:cNvGrpSpPr/>
        <p:nvPr/>
      </p:nvGrpSpPr>
      <p:grpSpPr>
        <a:xfrm>
          <a:off x="0" y="0"/>
          <a:ext cx="0" cy="0"/>
          <a:chOff x="0" y="0"/>
          <a:chExt cx="0" cy="0"/>
        </a:xfrm>
      </p:grpSpPr>
      <p:sp>
        <p:nvSpPr>
          <p:cNvPr id="9" name="Google Shape;9;p2"/>
          <p:cNvSpPr/>
          <p:nvPr/>
        </p:nvSpPr>
        <p:spPr>
          <a:xfrm>
            <a:off x="6858200" y="2750225"/>
            <a:ext cx="4489411" cy="4507161"/>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rot="-5400000">
            <a:off x="225387" y="-225388"/>
            <a:ext cx="2863929" cy="3314700"/>
          </a:xfrm>
          <a:custGeom>
            <a:rect b="b" l="l" r="r" t="t"/>
            <a:pathLst>
              <a:path extrusionOk="0" h="41760" w="36081">
                <a:moveTo>
                  <a:pt x="1" y="0"/>
                </a:moveTo>
                <a:cubicBezTo>
                  <a:pt x="393" y="1188"/>
                  <a:pt x="1158" y="2253"/>
                  <a:pt x="2246" y="3123"/>
                </a:cubicBezTo>
                <a:cubicBezTo>
                  <a:pt x="4217" y="4699"/>
                  <a:pt x="6771" y="5553"/>
                  <a:pt x="9246" y="5903"/>
                </a:cubicBezTo>
                <a:cubicBezTo>
                  <a:pt x="14129" y="6592"/>
                  <a:pt x="20400" y="5345"/>
                  <a:pt x="24264" y="9159"/>
                </a:cubicBezTo>
                <a:cubicBezTo>
                  <a:pt x="26738" y="11599"/>
                  <a:pt x="27248" y="14890"/>
                  <a:pt x="27050" y="18216"/>
                </a:cubicBezTo>
                <a:cubicBezTo>
                  <a:pt x="26717" y="23824"/>
                  <a:pt x="24389" y="29410"/>
                  <a:pt x="26493" y="34967"/>
                </a:cubicBezTo>
                <a:cubicBezTo>
                  <a:pt x="27409" y="37384"/>
                  <a:pt x="29101" y="39517"/>
                  <a:pt x="31434" y="40686"/>
                </a:cubicBezTo>
                <a:cubicBezTo>
                  <a:pt x="32905" y="41424"/>
                  <a:pt x="34485" y="41749"/>
                  <a:pt x="36081" y="41760"/>
                </a:cubicBezTo>
                <a:lnTo>
                  <a:pt x="36081"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rot="5400000">
            <a:off x="7496699" y="-622887"/>
            <a:ext cx="1864389" cy="1853864"/>
          </a:xfrm>
          <a:custGeom>
            <a:rect b="b" l="l" r="r" t="t"/>
            <a:pathLst>
              <a:path extrusionOk="0" h="40861" w="41093">
                <a:moveTo>
                  <a:pt x="0" y="1"/>
                </a:moveTo>
                <a:lnTo>
                  <a:pt x="0" y="40861"/>
                </a:lnTo>
                <a:lnTo>
                  <a:pt x="1361" y="40861"/>
                </a:lnTo>
                <a:cubicBezTo>
                  <a:pt x="23304" y="40861"/>
                  <a:pt x="41092" y="23072"/>
                  <a:pt x="41092" y="1128"/>
                </a:cubicBezTo>
                <a:cubicBezTo>
                  <a:pt x="41092" y="751"/>
                  <a:pt x="41087" y="376"/>
                  <a:pt x="41076" y="1"/>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715100" y="1937500"/>
            <a:ext cx="5838300" cy="1797300"/>
          </a:xfrm>
          <a:prstGeom prst="rect">
            <a:avLst/>
          </a:prstGeom>
        </p:spPr>
        <p:txBody>
          <a:bodyPr anchorCtr="0" anchor="ctr" bIns="91425" lIns="91425" spcFirstLastPara="1" rIns="91425" wrap="square" tIns="91425">
            <a:noAutofit/>
          </a:bodyPr>
          <a:lstStyle>
            <a:lvl1pPr lvl="0">
              <a:spcBef>
                <a:spcPts val="0"/>
              </a:spcBef>
              <a:spcAft>
                <a:spcPts val="0"/>
              </a:spcAft>
              <a:buClr>
                <a:srgbClr val="191919"/>
              </a:buClr>
              <a:buSzPts val="5200"/>
              <a:buNone/>
              <a:defRPr sz="6000">
                <a:solidFill>
                  <a:schemeClr val="lt2"/>
                </a:solidFill>
                <a:latin typeface="Days One"/>
                <a:ea typeface="Days One"/>
                <a:cs typeface="Days One"/>
                <a:sym typeface="Days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3" name="Google Shape;13;p2"/>
          <p:cNvSpPr txBox="1"/>
          <p:nvPr>
            <p:ph idx="1" type="subTitle"/>
          </p:nvPr>
        </p:nvSpPr>
        <p:spPr>
          <a:xfrm>
            <a:off x="715100" y="4214900"/>
            <a:ext cx="5838300" cy="3936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1400"/>
              <a:buNone/>
              <a:defRPr sz="1600">
                <a:solidFill>
                  <a:schemeClr val="lt2"/>
                </a:solidFill>
                <a:latin typeface="Lato"/>
                <a:ea typeface="Lato"/>
                <a:cs typeface="Lato"/>
                <a:sym typeface="Lat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gradFill>
          <a:gsLst>
            <a:gs pos="0">
              <a:schemeClr val="accent1"/>
            </a:gs>
            <a:gs pos="79000">
              <a:schemeClr val="lt1"/>
            </a:gs>
            <a:gs pos="100000">
              <a:schemeClr val="accent6"/>
            </a:gs>
          </a:gsLst>
          <a:lin ang="18900044" scaled="0"/>
        </a:gradFill>
      </p:bgPr>
    </p:bg>
    <p:spTree>
      <p:nvGrpSpPr>
        <p:cNvPr id="62" name="Shape 62"/>
        <p:cNvGrpSpPr/>
        <p:nvPr/>
      </p:nvGrpSpPr>
      <p:grpSpPr>
        <a:xfrm>
          <a:off x="0" y="0"/>
          <a:ext cx="0" cy="0"/>
          <a:chOff x="0" y="0"/>
          <a:chExt cx="0" cy="0"/>
        </a:xfrm>
      </p:grpSpPr>
      <p:sp>
        <p:nvSpPr>
          <p:cNvPr id="63" name="Google Shape;63;p11"/>
          <p:cNvSpPr/>
          <p:nvPr/>
        </p:nvSpPr>
        <p:spPr>
          <a:xfrm>
            <a:off x="7221950" y="2819400"/>
            <a:ext cx="2065727" cy="2413076"/>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1"/>
          <p:cNvSpPr/>
          <p:nvPr/>
        </p:nvSpPr>
        <p:spPr>
          <a:xfrm rot="10800000">
            <a:off x="-188500" y="-133350"/>
            <a:ext cx="2065727" cy="2413076"/>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1"/>
          <p:cNvSpPr/>
          <p:nvPr/>
        </p:nvSpPr>
        <p:spPr>
          <a:xfrm rot="-5400000">
            <a:off x="-923181" y="3487138"/>
            <a:ext cx="2702570" cy="2687231"/>
          </a:xfrm>
          <a:custGeom>
            <a:rect b="b" l="l" r="r" t="t"/>
            <a:pathLst>
              <a:path extrusionOk="0" h="51680" w="51975">
                <a:moveTo>
                  <a:pt x="0" y="0"/>
                </a:moveTo>
                <a:lnTo>
                  <a:pt x="0" y="51650"/>
                </a:lnTo>
                <a:cubicBezTo>
                  <a:pt x="572" y="51670"/>
                  <a:pt x="1145" y="51679"/>
                  <a:pt x="1721" y="51680"/>
                </a:cubicBezTo>
                <a:cubicBezTo>
                  <a:pt x="29476" y="51680"/>
                  <a:pt x="51974" y="29181"/>
                  <a:pt x="51974" y="1427"/>
                </a:cubicBezTo>
                <a:cubicBezTo>
                  <a:pt x="51974" y="949"/>
                  <a:pt x="51967" y="474"/>
                  <a:pt x="5195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1"/>
          <p:cNvSpPr/>
          <p:nvPr/>
        </p:nvSpPr>
        <p:spPr>
          <a:xfrm rot="5400000">
            <a:off x="7382544" y="-903874"/>
            <a:ext cx="2702570" cy="2687231"/>
          </a:xfrm>
          <a:custGeom>
            <a:rect b="b" l="l" r="r" t="t"/>
            <a:pathLst>
              <a:path extrusionOk="0" h="51680" w="51975">
                <a:moveTo>
                  <a:pt x="0" y="0"/>
                </a:moveTo>
                <a:lnTo>
                  <a:pt x="0" y="51650"/>
                </a:lnTo>
                <a:cubicBezTo>
                  <a:pt x="572" y="51670"/>
                  <a:pt x="1145" y="51679"/>
                  <a:pt x="1721" y="51680"/>
                </a:cubicBezTo>
                <a:cubicBezTo>
                  <a:pt x="29476" y="51680"/>
                  <a:pt x="51974" y="29181"/>
                  <a:pt x="51974" y="1427"/>
                </a:cubicBezTo>
                <a:cubicBezTo>
                  <a:pt x="51974" y="949"/>
                  <a:pt x="51967" y="474"/>
                  <a:pt x="5195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1"/>
          <p:cNvSpPr txBox="1"/>
          <p:nvPr>
            <p:ph hasCustomPrompt="1" type="title"/>
          </p:nvPr>
        </p:nvSpPr>
        <p:spPr>
          <a:xfrm>
            <a:off x="1284000" y="1558475"/>
            <a:ext cx="6576000" cy="15111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9600">
                <a:solidFill>
                  <a:schemeClr val="lt2"/>
                </a:solidFill>
                <a:latin typeface="Days One"/>
                <a:ea typeface="Days One"/>
                <a:cs typeface="Days One"/>
                <a:sym typeface="Days One"/>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8" name="Google Shape;68;p11"/>
          <p:cNvSpPr txBox="1"/>
          <p:nvPr>
            <p:ph idx="1" type="subTitle"/>
          </p:nvPr>
        </p:nvSpPr>
        <p:spPr>
          <a:xfrm>
            <a:off x="1284000" y="3069625"/>
            <a:ext cx="6576000" cy="713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2"/>
        </a:solidFill>
      </p:bgPr>
    </p:bg>
    <p:spTree>
      <p:nvGrpSpPr>
        <p:cNvPr id="69" name="Shape 6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bg>
      <p:bgPr>
        <a:gradFill>
          <a:gsLst>
            <a:gs pos="0">
              <a:schemeClr val="accent1"/>
            </a:gs>
            <a:gs pos="79000">
              <a:schemeClr val="lt1"/>
            </a:gs>
            <a:gs pos="100000">
              <a:schemeClr val="accent6"/>
            </a:gs>
          </a:gsLst>
          <a:lin ang="8099331" scaled="0"/>
        </a:gradFill>
      </p:bgPr>
    </p:bg>
    <p:spTree>
      <p:nvGrpSpPr>
        <p:cNvPr id="70" name="Shape 70"/>
        <p:cNvGrpSpPr/>
        <p:nvPr/>
      </p:nvGrpSpPr>
      <p:grpSpPr>
        <a:xfrm>
          <a:off x="0" y="0"/>
          <a:ext cx="0" cy="0"/>
          <a:chOff x="0" y="0"/>
          <a:chExt cx="0" cy="0"/>
        </a:xfrm>
      </p:grpSpPr>
      <p:sp>
        <p:nvSpPr>
          <p:cNvPr id="71" name="Google Shape;71;p13"/>
          <p:cNvSpPr/>
          <p:nvPr/>
        </p:nvSpPr>
        <p:spPr>
          <a:xfrm>
            <a:off x="-1788525" y="1325945"/>
            <a:ext cx="2680775" cy="2691455"/>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p:nvPr/>
        </p:nvSpPr>
        <p:spPr>
          <a:xfrm rot="-4243771">
            <a:off x="7521125" y="-325063"/>
            <a:ext cx="1815550" cy="2096189"/>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txBox="1"/>
          <p:nvPr>
            <p:ph type="title"/>
          </p:nvPr>
        </p:nvSpPr>
        <p:spPr>
          <a:xfrm>
            <a:off x="1760916" y="1576755"/>
            <a:ext cx="2594700" cy="5502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solidFill>
                  <a:schemeClr val="lt2"/>
                </a:solidFill>
                <a:latin typeface="Days One"/>
                <a:ea typeface="Days One"/>
                <a:cs typeface="Days One"/>
                <a:sym typeface="Days 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4" name="Google Shape;74;p13"/>
          <p:cNvSpPr txBox="1"/>
          <p:nvPr>
            <p:ph hasCustomPrompt="1" idx="2" type="title"/>
          </p:nvPr>
        </p:nvSpPr>
        <p:spPr>
          <a:xfrm>
            <a:off x="892278" y="1599275"/>
            <a:ext cx="817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2"/>
                </a:solidFill>
                <a:latin typeface="Days One"/>
                <a:ea typeface="Days One"/>
                <a:cs typeface="Days One"/>
                <a:sym typeface="Days 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p:nvPr>
            <p:ph idx="1" type="subTitle"/>
          </p:nvPr>
        </p:nvSpPr>
        <p:spPr>
          <a:xfrm>
            <a:off x="1760903" y="2262000"/>
            <a:ext cx="23364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6" name="Google Shape;76;p13"/>
          <p:cNvSpPr txBox="1"/>
          <p:nvPr>
            <p:ph idx="3" type="title"/>
          </p:nvPr>
        </p:nvSpPr>
        <p:spPr>
          <a:xfrm>
            <a:off x="1760916" y="3372696"/>
            <a:ext cx="2336400" cy="559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solidFill>
                  <a:schemeClr val="lt2"/>
                </a:solidFill>
                <a:latin typeface="Days One"/>
                <a:ea typeface="Days One"/>
                <a:cs typeface="Days One"/>
                <a:sym typeface="Days 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7" name="Google Shape;77;p13"/>
          <p:cNvSpPr txBox="1"/>
          <p:nvPr>
            <p:ph hasCustomPrompt="1" idx="4" type="title"/>
          </p:nvPr>
        </p:nvSpPr>
        <p:spPr>
          <a:xfrm>
            <a:off x="892278" y="3404550"/>
            <a:ext cx="817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2"/>
                </a:solidFill>
                <a:latin typeface="Days One"/>
                <a:ea typeface="Days One"/>
                <a:cs typeface="Days One"/>
                <a:sym typeface="Days 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p:nvPr>
            <p:ph idx="5" type="subTitle"/>
          </p:nvPr>
        </p:nvSpPr>
        <p:spPr>
          <a:xfrm>
            <a:off x="1760903" y="4059470"/>
            <a:ext cx="23364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9" name="Google Shape;79;p13"/>
          <p:cNvSpPr txBox="1"/>
          <p:nvPr>
            <p:ph idx="6" type="title"/>
          </p:nvPr>
        </p:nvSpPr>
        <p:spPr>
          <a:xfrm>
            <a:off x="5570917" y="1567475"/>
            <a:ext cx="2680800" cy="5502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solidFill>
                  <a:schemeClr val="lt2"/>
                </a:solidFill>
                <a:latin typeface="Days One"/>
                <a:ea typeface="Days One"/>
                <a:cs typeface="Days One"/>
                <a:sym typeface="Days 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0" name="Google Shape;80;p13"/>
          <p:cNvSpPr txBox="1"/>
          <p:nvPr>
            <p:ph hasCustomPrompt="1" idx="7" type="title"/>
          </p:nvPr>
        </p:nvSpPr>
        <p:spPr>
          <a:xfrm>
            <a:off x="4697103" y="1590375"/>
            <a:ext cx="817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2"/>
                </a:solidFill>
                <a:latin typeface="Days One"/>
                <a:ea typeface="Days One"/>
                <a:cs typeface="Days One"/>
                <a:sym typeface="Days 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p:nvPr>
            <p:ph idx="8" type="subTitle"/>
          </p:nvPr>
        </p:nvSpPr>
        <p:spPr>
          <a:xfrm>
            <a:off x="5570903" y="2253100"/>
            <a:ext cx="23364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2" name="Google Shape;82;p13"/>
          <p:cNvSpPr txBox="1"/>
          <p:nvPr>
            <p:ph idx="9" type="title"/>
          </p:nvPr>
        </p:nvSpPr>
        <p:spPr>
          <a:xfrm>
            <a:off x="5570922" y="3346425"/>
            <a:ext cx="2680800" cy="559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solidFill>
                  <a:schemeClr val="lt2"/>
                </a:solidFill>
                <a:latin typeface="Days One"/>
                <a:ea typeface="Days One"/>
                <a:cs typeface="Days One"/>
                <a:sym typeface="Days 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3" name="Google Shape;83;p13"/>
          <p:cNvSpPr txBox="1"/>
          <p:nvPr>
            <p:ph hasCustomPrompt="1" idx="13" type="title"/>
          </p:nvPr>
        </p:nvSpPr>
        <p:spPr>
          <a:xfrm>
            <a:off x="4697103" y="3379775"/>
            <a:ext cx="817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2"/>
                </a:solidFill>
                <a:latin typeface="Days One"/>
                <a:ea typeface="Days One"/>
                <a:cs typeface="Days One"/>
                <a:sym typeface="Days 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p:nvPr>
            <p:ph idx="14" type="subTitle"/>
          </p:nvPr>
        </p:nvSpPr>
        <p:spPr>
          <a:xfrm>
            <a:off x="5570903" y="4034695"/>
            <a:ext cx="23364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5" name="Google Shape;85;p13"/>
          <p:cNvSpPr txBox="1"/>
          <p:nvPr>
            <p:ph idx="15"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200">
                <a:solidFill>
                  <a:schemeClr val="lt2"/>
                </a:solidFill>
                <a:latin typeface="Days One"/>
                <a:ea typeface="Days One"/>
                <a:cs typeface="Days One"/>
                <a:sym typeface="Days 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bg>
      <p:bgPr>
        <a:gradFill>
          <a:gsLst>
            <a:gs pos="0">
              <a:schemeClr val="accent1"/>
            </a:gs>
            <a:gs pos="79000">
              <a:schemeClr val="lt1"/>
            </a:gs>
            <a:gs pos="100000">
              <a:schemeClr val="accent6"/>
            </a:gs>
          </a:gsLst>
          <a:lin ang="8099331" scaled="0"/>
        </a:gradFill>
      </p:bgPr>
    </p:bg>
    <p:spTree>
      <p:nvGrpSpPr>
        <p:cNvPr id="86" name="Shape 86"/>
        <p:cNvGrpSpPr/>
        <p:nvPr/>
      </p:nvGrpSpPr>
      <p:grpSpPr>
        <a:xfrm>
          <a:off x="0" y="0"/>
          <a:ext cx="0" cy="0"/>
          <a:chOff x="0" y="0"/>
          <a:chExt cx="0" cy="0"/>
        </a:xfrm>
      </p:grpSpPr>
      <p:sp>
        <p:nvSpPr>
          <p:cNvPr id="87" name="Google Shape;87;p14"/>
          <p:cNvSpPr/>
          <p:nvPr/>
        </p:nvSpPr>
        <p:spPr>
          <a:xfrm>
            <a:off x="-1350375" y="-1771650"/>
            <a:ext cx="3551565" cy="3565714"/>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p:nvPr/>
        </p:nvSpPr>
        <p:spPr>
          <a:xfrm rot="5400000">
            <a:off x="-556707" y="2728814"/>
            <a:ext cx="2762771" cy="3227472"/>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4"/>
          <p:cNvSpPr/>
          <p:nvPr/>
        </p:nvSpPr>
        <p:spPr>
          <a:xfrm rot="3719961">
            <a:off x="6125789" y="-1513239"/>
            <a:ext cx="3066313" cy="3048910"/>
          </a:xfrm>
          <a:custGeom>
            <a:rect b="b" l="l" r="r" t="t"/>
            <a:pathLst>
              <a:path extrusionOk="0" h="51680" w="51975">
                <a:moveTo>
                  <a:pt x="0" y="0"/>
                </a:moveTo>
                <a:lnTo>
                  <a:pt x="0" y="51650"/>
                </a:lnTo>
                <a:cubicBezTo>
                  <a:pt x="572" y="51670"/>
                  <a:pt x="1145" y="51679"/>
                  <a:pt x="1721" y="51680"/>
                </a:cubicBezTo>
                <a:cubicBezTo>
                  <a:pt x="29476" y="51680"/>
                  <a:pt x="51974" y="29181"/>
                  <a:pt x="51974" y="1427"/>
                </a:cubicBezTo>
                <a:cubicBezTo>
                  <a:pt x="51974" y="949"/>
                  <a:pt x="51967" y="474"/>
                  <a:pt x="5195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4"/>
          <p:cNvSpPr txBox="1"/>
          <p:nvPr>
            <p:ph type="title"/>
          </p:nvPr>
        </p:nvSpPr>
        <p:spPr>
          <a:xfrm>
            <a:off x="3865000" y="4076600"/>
            <a:ext cx="4563900" cy="531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1800">
                <a:solidFill>
                  <a:schemeClr val="lt2"/>
                </a:solidFill>
                <a:latin typeface="Days One"/>
                <a:ea typeface="Days One"/>
                <a:cs typeface="Days One"/>
                <a:sym typeface="Days One"/>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91" name="Google Shape;91;p14"/>
          <p:cNvSpPr txBox="1"/>
          <p:nvPr>
            <p:ph idx="1" type="subTitle"/>
          </p:nvPr>
        </p:nvSpPr>
        <p:spPr>
          <a:xfrm>
            <a:off x="3314700" y="1886950"/>
            <a:ext cx="5114400" cy="21147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500"/>
              <a:buNone/>
              <a:defRPr sz="2900">
                <a:solidFill>
                  <a:schemeClr val="lt2"/>
                </a:solidFill>
                <a:latin typeface="Lato"/>
                <a:ea typeface="Lato"/>
                <a:cs typeface="Lato"/>
                <a:sym typeface="Lato"/>
              </a:defRPr>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bg>
      <p:bgPr>
        <a:gradFill>
          <a:gsLst>
            <a:gs pos="0">
              <a:schemeClr val="accent1"/>
            </a:gs>
            <a:gs pos="79000">
              <a:schemeClr val="lt1"/>
            </a:gs>
            <a:gs pos="100000">
              <a:schemeClr val="accent6"/>
            </a:gs>
          </a:gsLst>
          <a:lin ang="18900044" scaled="0"/>
        </a:gradFill>
      </p:bgPr>
    </p:bg>
    <p:spTree>
      <p:nvGrpSpPr>
        <p:cNvPr id="92" name="Shape 92"/>
        <p:cNvGrpSpPr/>
        <p:nvPr/>
      </p:nvGrpSpPr>
      <p:grpSpPr>
        <a:xfrm>
          <a:off x="0" y="0"/>
          <a:ext cx="0" cy="0"/>
          <a:chOff x="0" y="0"/>
          <a:chExt cx="0" cy="0"/>
        </a:xfrm>
      </p:grpSpPr>
      <p:sp>
        <p:nvSpPr>
          <p:cNvPr id="93" name="Google Shape;93;p15"/>
          <p:cNvSpPr/>
          <p:nvPr/>
        </p:nvSpPr>
        <p:spPr>
          <a:xfrm>
            <a:off x="7131150" y="-2266125"/>
            <a:ext cx="4222669" cy="4239492"/>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5"/>
          <p:cNvSpPr/>
          <p:nvPr/>
        </p:nvSpPr>
        <p:spPr>
          <a:xfrm>
            <a:off x="-2132275" y="3018575"/>
            <a:ext cx="4222669" cy="4239492"/>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5"/>
          <p:cNvSpPr/>
          <p:nvPr/>
        </p:nvSpPr>
        <p:spPr>
          <a:xfrm rot="1700207">
            <a:off x="6864111" y="2679832"/>
            <a:ext cx="2803921" cy="3275396"/>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5"/>
          <p:cNvSpPr/>
          <p:nvPr/>
        </p:nvSpPr>
        <p:spPr>
          <a:xfrm rot="-9454994">
            <a:off x="-323737" y="-1234466"/>
            <a:ext cx="3492326" cy="4079689"/>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5"/>
          <p:cNvSpPr txBox="1"/>
          <p:nvPr>
            <p:ph idx="1" type="subTitle"/>
          </p:nvPr>
        </p:nvSpPr>
        <p:spPr>
          <a:xfrm>
            <a:off x="1844550" y="3190638"/>
            <a:ext cx="5454900" cy="615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8" name="Google Shape;98;p15"/>
          <p:cNvSpPr txBox="1"/>
          <p:nvPr>
            <p:ph type="title"/>
          </p:nvPr>
        </p:nvSpPr>
        <p:spPr>
          <a:xfrm>
            <a:off x="720000" y="1337263"/>
            <a:ext cx="7704000" cy="1549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12000">
                <a:solidFill>
                  <a:schemeClr val="lt2"/>
                </a:solidFill>
                <a:latin typeface="Days One"/>
                <a:ea typeface="Days One"/>
                <a:cs typeface="Days One"/>
                <a:sym typeface="Days 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
    <p:bg>
      <p:bgPr>
        <a:gradFill>
          <a:gsLst>
            <a:gs pos="0">
              <a:schemeClr val="accent1"/>
            </a:gs>
            <a:gs pos="79000">
              <a:schemeClr val="lt1"/>
            </a:gs>
            <a:gs pos="100000">
              <a:schemeClr val="accent6"/>
            </a:gs>
          </a:gsLst>
          <a:lin ang="13500032" scaled="0"/>
        </a:gradFill>
      </p:bgPr>
    </p:bg>
    <p:spTree>
      <p:nvGrpSpPr>
        <p:cNvPr id="99" name="Shape 99"/>
        <p:cNvGrpSpPr/>
        <p:nvPr/>
      </p:nvGrpSpPr>
      <p:grpSpPr>
        <a:xfrm>
          <a:off x="0" y="0"/>
          <a:ext cx="0" cy="0"/>
          <a:chOff x="0" y="0"/>
          <a:chExt cx="0" cy="0"/>
        </a:xfrm>
      </p:grpSpPr>
      <p:sp>
        <p:nvSpPr>
          <p:cNvPr id="100" name="Google Shape;100;p16"/>
          <p:cNvSpPr/>
          <p:nvPr/>
        </p:nvSpPr>
        <p:spPr>
          <a:xfrm>
            <a:off x="7131150" y="-2266125"/>
            <a:ext cx="4222669" cy="4239492"/>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6"/>
          <p:cNvSpPr/>
          <p:nvPr/>
        </p:nvSpPr>
        <p:spPr>
          <a:xfrm>
            <a:off x="-2132275" y="3018575"/>
            <a:ext cx="4222669" cy="4239492"/>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6"/>
          <p:cNvSpPr/>
          <p:nvPr/>
        </p:nvSpPr>
        <p:spPr>
          <a:xfrm rot="1700207">
            <a:off x="6864111" y="2679832"/>
            <a:ext cx="2803921" cy="3275396"/>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6"/>
          <p:cNvSpPr/>
          <p:nvPr/>
        </p:nvSpPr>
        <p:spPr>
          <a:xfrm rot="-9454994">
            <a:off x="-323737" y="-1234466"/>
            <a:ext cx="3492326" cy="4079689"/>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6"/>
          <p:cNvSpPr txBox="1"/>
          <p:nvPr>
            <p:ph type="title"/>
          </p:nvPr>
        </p:nvSpPr>
        <p:spPr>
          <a:xfrm>
            <a:off x="4650250" y="1738325"/>
            <a:ext cx="3783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200">
                <a:solidFill>
                  <a:schemeClr val="lt2"/>
                </a:solidFill>
                <a:latin typeface="Days One"/>
                <a:ea typeface="Days One"/>
                <a:cs typeface="Days One"/>
                <a:sym typeface="Days 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5" name="Google Shape;105;p16"/>
          <p:cNvSpPr txBox="1"/>
          <p:nvPr>
            <p:ph idx="1" type="subTitle"/>
          </p:nvPr>
        </p:nvSpPr>
        <p:spPr>
          <a:xfrm>
            <a:off x="4650250" y="2347500"/>
            <a:ext cx="3154800" cy="1204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_1">
    <p:bg>
      <p:bgPr>
        <a:gradFill>
          <a:gsLst>
            <a:gs pos="0">
              <a:schemeClr val="accent1"/>
            </a:gs>
            <a:gs pos="79000">
              <a:schemeClr val="lt1"/>
            </a:gs>
            <a:gs pos="100000">
              <a:schemeClr val="accent6"/>
            </a:gs>
          </a:gsLst>
          <a:lin ang="18900044" scaled="0"/>
        </a:gradFill>
      </p:bgPr>
    </p:bg>
    <p:spTree>
      <p:nvGrpSpPr>
        <p:cNvPr id="106" name="Shape 106"/>
        <p:cNvGrpSpPr/>
        <p:nvPr/>
      </p:nvGrpSpPr>
      <p:grpSpPr>
        <a:xfrm>
          <a:off x="0" y="0"/>
          <a:ext cx="0" cy="0"/>
          <a:chOff x="0" y="0"/>
          <a:chExt cx="0" cy="0"/>
        </a:xfrm>
      </p:grpSpPr>
      <p:sp>
        <p:nvSpPr>
          <p:cNvPr id="107" name="Google Shape;107;p17"/>
          <p:cNvSpPr/>
          <p:nvPr/>
        </p:nvSpPr>
        <p:spPr>
          <a:xfrm flipH="1">
            <a:off x="-2132275" y="-2266125"/>
            <a:ext cx="4222669" cy="4239492"/>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7"/>
          <p:cNvSpPr/>
          <p:nvPr/>
        </p:nvSpPr>
        <p:spPr>
          <a:xfrm flipH="1">
            <a:off x="7131150" y="3018575"/>
            <a:ext cx="4222669" cy="4239492"/>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7"/>
          <p:cNvSpPr/>
          <p:nvPr/>
        </p:nvSpPr>
        <p:spPr>
          <a:xfrm flipH="1" rot="-1700207">
            <a:off x="-446487" y="2679832"/>
            <a:ext cx="2803921" cy="3275396"/>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7"/>
          <p:cNvSpPr/>
          <p:nvPr/>
        </p:nvSpPr>
        <p:spPr>
          <a:xfrm flipH="1" rot="9454994">
            <a:off x="6052955" y="-1234466"/>
            <a:ext cx="3492326" cy="4079689"/>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7"/>
          <p:cNvSpPr txBox="1"/>
          <p:nvPr>
            <p:ph type="title"/>
          </p:nvPr>
        </p:nvSpPr>
        <p:spPr>
          <a:xfrm flipH="1">
            <a:off x="762000" y="1770075"/>
            <a:ext cx="315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200">
                <a:solidFill>
                  <a:schemeClr val="lt2"/>
                </a:solidFill>
                <a:latin typeface="Days One"/>
                <a:ea typeface="Days One"/>
                <a:cs typeface="Days One"/>
                <a:sym typeface="Days 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2" name="Google Shape;112;p17"/>
          <p:cNvSpPr txBox="1"/>
          <p:nvPr>
            <p:ph idx="1" type="subTitle"/>
          </p:nvPr>
        </p:nvSpPr>
        <p:spPr>
          <a:xfrm flipH="1">
            <a:off x="762000" y="2369325"/>
            <a:ext cx="3077400" cy="108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1_1">
    <p:bg>
      <p:bgPr>
        <a:gradFill>
          <a:gsLst>
            <a:gs pos="0">
              <a:schemeClr val="accent1"/>
            </a:gs>
            <a:gs pos="79000">
              <a:schemeClr val="lt1"/>
            </a:gs>
            <a:gs pos="100000">
              <a:schemeClr val="accent6"/>
            </a:gs>
          </a:gsLst>
          <a:lin ang="8099331" scaled="0"/>
        </a:gradFill>
      </p:bgPr>
    </p:bg>
    <p:spTree>
      <p:nvGrpSpPr>
        <p:cNvPr id="113" name="Shape 113"/>
        <p:cNvGrpSpPr/>
        <p:nvPr/>
      </p:nvGrpSpPr>
      <p:grpSpPr>
        <a:xfrm>
          <a:off x="0" y="0"/>
          <a:ext cx="0" cy="0"/>
          <a:chOff x="0" y="0"/>
          <a:chExt cx="0" cy="0"/>
        </a:xfrm>
      </p:grpSpPr>
      <p:sp>
        <p:nvSpPr>
          <p:cNvPr id="114" name="Google Shape;114;p18"/>
          <p:cNvSpPr txBox="1"/>
          <p:nvPr>
            <p:ph type="title"/>
          </p:nvPr>
        </p:nvSpPr>
        <p:spPr>
          <a:xfrm>
            <a:off x="4191862" y="1745250"/>
            <a:ext cx="315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200">
                <a:solidFill>
                  <a:schemeClr val="lt2"/>
                </a:solidFill>
                <a:latin typeface="Days One"/>
                <a:ea typeface="Days One"/>
                <a:cs typeface="Days One"/>
                <a:sym typeface="Days 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5" name="Google Shape;115;p18"/>
          <p:cNvSpPr txBox="1"/>
          <p:nvPr>
            <p:ph idx="1" type="subTitle"/>
          </p:nvPr>
        </p:nvSpPr>
        <p:spPr>
          <a:xfrm>
            <a:off x="4191862" y="2420700"/>
            <a:ext cx="3151500" cy="111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6" name="Google Shape;116;p18"/>
          <p:cNvSpPr/>
          <p:nvPr/>
        </p:nvSpPr>
        <p:spPr>
          <a:xfrm flipH="1">
            <a:off x="6173175" y="-1771650"/>
            <a:ext cx="3551565" cy="3565714"/>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p:nvPr/>
        </p:nvSpPr>
        <p:spPr>
          <a:xfrm flipH="1" rot="-5400000">
            <a:off x="6168301" y="2728814"/>
            <a:ext cx="2762771" cy="3227472"/>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p:nvPr/>
        </p:nvSpPr>
        <p:spPr>
          <a:xfrm flipH="1" rot="-3719961">
            <a:off x="-817737" y="-1513239"/>
            <a:ext cx="3066313" cy="3048910"/>
          </a:xfrm>
          <a:custGeom>
            <a:rect b="b" l="l" r="r" t="t"/>
            <a:pathLst>
              <a:path extrusionOk="0" h="51680" w="51975">
                <a:moveTo>
                  <a:pt x="0" y="0"/>
                </a:moveTo>
                <a:lnTo>
                  <a:pt x="0" y="51650"/>
                </a:lnTo>
                <a:cubicBezTo>
                  <a:pt x="572" y="51670"/>
                  <a:pt x="1145" y="51679"/>
                  <a:pt x="1721" y="51680"/>
                </a:cubicBezTo>
                <a:cubicBezTo>
                  <a:pt x="29476" y="51680"/>
                  <a:pt x="51974" y="29181"/>
                  <a:pt x="51974" y="1427"/>
                </a:cubicBezTo>
                <a:cubicBezTo>
                  <a:pt x="51974" y="949"/>
                  <a:pt x="51967" y="474"/>
                  <a:pt x="5195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_1_1_4">
    <p:bg>
      <p:bgPr>
        <a:gradFill>
          <a:gsLst>
            <a:gs pos="0">
              <a:schemeClr val="accent1"/>
            </a:gs>
            <a:gs pos="79000">
              <a:schemeClr val="lt1"/>
            </a:gs>
            <a:gs pos="100000">
              <a:schemeClr val="accent6"/>
            </a:gs>
          </a:gsLst>
          <a:lin ang="8099331" scaled="0"/>
        </a:gradFill>
      </p:bgPr>
    </p:bg>
    <p:spTree>
      <p:nvGrpSpPr>
        <p:cNvPr id="119" name="Shape 119"/>
        <p:cNvGrpSpPr/>
        <p:nvPr/>
      </p:nvGrpSpPr>
      <p:grpSpPr>
        <a:xfrm>
          <a:off x="0" y="0"/>
          <a:ext cx="0" cy="0"/>
          <a:chOff x="0" y="0"/>
          <a:chExt cx="0" cy="0"/>
        </a:xfrm>
      </p:grpSpPr>
      <p:sp>
        <p:nvSpPr>
          <p:cNvPr id="120" name="Google Shape;120;p19"/>
          <p:cNvSpPr/>
          <p:nvPr/>
        </p:nvSpPr>
        <p:spPr>
          <a:xfrm flipH="1">
            <a:off x="6820875" y="3467100"/>
            <a:ext cx="3551565" cy="3565714"/>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9"/>
          <p:cNvSpPr/>
          <p:nvPr/>
        </p:nvSpPr>
        <p:spPr>
          <a:xfrm flipH="1" rot="10800000">
            <a:off x="6567576" y="-203836"/>
            <a:ext cx="2762771" cy="3227472"/>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9"/>
          <p:cNvSpPr/>
          <p:nvPr/>
        </p:nvSpPr>
        <p:spPr>
          <a:xfrm flipH="1" rot="-5400000">
            <a:off x="-472898" y="-569852"/>
            <a:ext cx="2222321" cy="2209708"/>
          </a:xfrm>
          <a:custGeom>
            <a:rect b="b" l="l" r="r" t="t"/>
            <a:pathLst>
              <a:path extrusionOk="0" h="51680" w="51975">
                <a:moveTo>
                  <a:pt x="0" y="0"/>
                </a:moveTo>
                <a:lnTo>
                  <a:pt x="0" y="51650"/>
                </a:lnTo>
                <a:cubicBezTo>
                  <a:pt x="572" y="51670"/>
                  <a:pt x="1145" y="51679"/>
                  <a:pt x="1721" y="51680"/>
                </a:cubicBezTo>
                <a:cubicBezTo>
                  <a:pt x="29476" y="51680"/>
                  <a:pt x="51974" y="29181"/>
                  <a:pt x="51974" y="1427"/>
                </a:cubicBezTo>
                <a:cubicBezTo>
                  <a:pt x="51974" y="949"/>
                  <a:pt x="51967" y="474"/>
                  <a:pt x="5195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9"/>
          <p:cNvSpPr txBox="1"/>
          <p:nvPr>
            <p:ph type="title"/>
          </p:nvPr>
        </p:nvSpPr>
        <p:spPr>
          <a:xfrm>
            <a:off x="715100" y="1549000"/>
            <a:ext cx="4587600" cy="19164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3200">
                <a:solidFill>
                  <a:schemeClr val="lt2"/>
                </a:solidFill>
                <a:latin typeface="Days One"/>
                <a:ea typeface="Days One"/>
                <a:cs typeface="Days One"/>
                <a:sym typeface="Days One"/>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4" name="Google Shape;124;p19"/>
          <p:cNvSpPr txBox="1"/>
          <p:nvPr>
            <p:ph idx="1" type="subTitle"/>
          </p:nvPr>
        </p:nvSpPr>
        <p:spPr>
          <a:xfrm>
            <a:off x="715100" y="3634200"/>
            <a:ext cx="4587600" cy="974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_1_1_2">
    <p:bg>
      <p:bgPr>
        <a:gradFill>
          <a:gsLst>
            <a:gs pos="0">
              <a:schemeClr val="accent1"/>
            </a:gs>
            <a:gs pos="79000">
              <a:schemeClr val="lt1"/>
            </a:gs>
            <a:gs pos="100000">
              <a:schemeClr val="accent6"/>
            </a:gs>
          </a:gsLst>
          <a:lin ang="8099331" scaled="0"/>
        </a:gradFill>
      </p:bgPr>
    </p:bg>
    <p:spTree>
      <p:nvGrpSpPr>
        <p:cNvPr id="125" name="Shape 125"/>
        <p:cNvGrpSpPr/>
        <p:nvPr/>
      </p:nvGrpSpPr>
      <p:grpSpPr>
        <a:xfrm>
          <a:off x="0" y="0"/>
          <a:ext cx="0" cy="0"/>
          <a:chOff x="0" y="0"/>
          <a:chExt cx="0" cy="0"/>
        </a:xfrm>
      </p:grpSpPr>
      <p:sp>
        <p:nvSpPr>
          <p:cNvPr id="126" name="Google Shape;126;p20"/>
          <p:cNvSpPr/>
          <p:nvPr/>
        </p:nvSpPr>
        <p:spPr>
          <a:xfrm flipH="1">
            <a:off x="7926154" y="3948325"/>
            <a:ext cx="3101598" cy="3113954"/>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0"/>
          <p:cNvSpPr/>
          <p:nvPr/>
        </p:nvSpPr>
        <p:spPr>
          <a:xfrm flipH="1" rot="3516704">
            <a:off x="-845983" y="-554629"/>
            <a:ext cx="3423889" cy="3999811"/>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0"/>
          <p:cNvSpPr/>
          <p:nvPr/>
        </p:nvSpPr>
        <p:spPr>
          <a:xfrm flipH="1" rot="-2126950">
            <a:off x="6889570" y="-1384093"/>
            <a:ext cx="2744644" cy="2729065"/>
          </a:xfrm>
          <a:custGeom>
            <a:rect b="b" l="l" r="r" t="t"/>
            <a:pathLst>
              <a:path extrusionOk="0" h="40861" w="41093">
                <a:moveTo>
                  <a:pt x="0" y="1"/>
                </a:moveTo>
                <a:lnTo>
                  <a:pt x="0" y="40861"/>
                </a:lnTo>
                <a:lnTo>
                  <a:pt x="1361" y="40861"/>
                </a:lnTo>
                <a:cubicBezTo>
                  <a:pt x="23304" y="40861"/>
                  <a:pt x="41092" y="23072"/>
                  <a:pt x="41092" y="1128"/>
                </a:cubicBezTo>
                <a:cubicBezTo>
                  <a:pt x="41092" y="751"/>
                  <a:pt x="41087" y="376"/>
                  <a:pt x="41076" y="1"/>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0"/>
          <p:cNvSpPr txBox="1"/>
          <p:nvPr>
            <p:ph type="title"/>
          </p:nvPr>
        </p:nvSpPr>
        <p:spPr>
          <a:xfrm flipH="1">
            <a:off x="4151700" y="2036975"/>
            <a:ext cx="4205100" cy="12261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4000">
                <a:solidFill>
                  <a:schemeClr val="lt2"/>
                </a:solidFill>
                <a:latin typeface="Days One"/>
                <a:ea typeface="Days One"/>
                <a:cs typeface="Days One"/>
                <a:sym typeface="Days One"/>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0" name="Google Shape;130;p20"/>
          <p:cNvSpPr txBox="1"/>
          <p:nvPr>
            <p:ph hasCustomPrompt="1" idx="2" type="title"/>
          </p:nvPr>
        </p:nvSpPr>
        <p:spPr>
          <a:xfrm>
            <a:off x="3996600" y="1195175"/>
            <a:ext cx="42051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solidFill>
                  <a:schemeClr val="lt2"/>
                </a:solidFill>
                <a:latin typeface="Days One"/>
                <a:ea typeface="Days One"/>
                <a:cs typeface="Days One"/>
                <a:sym typeface="Days One"/>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31" name="Google Shape;131;p20"/>
          <p:cNvSpPr txBox="1"/>
          <p:nvPr>
            <p:ph idx="1" type="subTitle"/>
          </p:nvPr>
        </p:nvSpPr>
        <p:spPr>
          <a:xfrm flipH="1">
            <a:off x="3996600" y="3554725"/>
            <a:ext cx="4360200" cy="393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gradFill>
          <a:gsLst>
            <a:gs pos="0">
              <a:schemeClr val="accent1"/>
            </a:gs>
            <a:gs pos="79000">
              <a:schemeClr val="lt1"/>
            </a:gs>
            <a:gs pos="100000">
              <a:schemeClr val="accent6"/>
            </a:gs>
          </a:gsLst>
          <a:lin ang="2700006" scaled="0"/>
        </a:gradFill>
      </p:bgPr>
    </p:bg>
    <p:spTree>
      <p:nvGrpSpPr>
        <p:cNvPr id="14" name="Shape 14"/>
        <p:cNvGrpSpPr/>
        <p:nvPr/>
      </p:nvGrpSpPr>
      <p:grpSpPr>
        <a:xfrm>
          <a:off x="0" y="0"/>
          <a:ext cx="0" cy="0"/>
          <a:chOff x="0" y="0"/>
          <a:chExt cx="0" cy="0"/>
        </a:xfrm>
      </p:grpSpPr>
      <p:sp>
        <p:nvSpPr>
          <p:cNvPr id="15" name="Google Shape;15;p3"/>
          <p:cNvSpPr/>
          <p:nvPr/>
        </p:nvSpPr>
        <p:spPr>
          <a:xfrm>
            <a:off x="-1351900" y="3948325"/>
            <a:ext cx="3101598" cy="3113954"/>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p:nvPr/>
        </p:nvSpPr>
        <p:spPr>
          <a:xfrm rot="-3516704">
            <a:off x="6716946" y="-554629"/>
            <a:ext cx="3423889" cy="3999811"/>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p:nvPr/>
        </p:nvSpPr>
        <p:spPr>
          <a:xfrm rot="2126950">
            <a:off x="41639" y="-1384093"/>
            <a:ext cx="2744644" cy="2729065"/>
          </a:xfrm>
          <a:custGeom>
            <a:rect b="b" l="l" r="r" t="t"/>
            <a:pathLst>
              <a:path extrusionOk="0" h="40861" w="41093">
                <a:moveTo>
                  <a:pt x="0" y="1"/>
                </a:moveTo>
                <a:lnTo>
                  <a:pt x="0" y="40861"/>
                </a:lnTo>
                <a:lnTo>
                  <a:pt x="1361" y="40861"/>
                </a:lnTo>
                <a:cubicBezTo>
                  <a:pt x="23304" y="40861"/>
                  <a:pt x="41092" y="23072"/>
                  <a:pt x="41092" y="1128"/>
                </a:cubicBezTo>
                <a:cubicBezTo>
                  <a:pt x="41092" y="751"/>
                  <a:pt x="41087" y="376"/>
                  <a:pt x="41076" y="1"/>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ph type="title"/>
          </p:nvPr>
        </p:nvSpPr>
        <p:spPr>
          <a:xfrm>
            <a:off x="720000" y="2036975"/>
            <a:ext cx="4205100" cy="12261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4000">
                <a:solidFill>
                  <a:schemeClr val="lt2"/>
                </a:solidFill>
                <a:latin typeface="Days One"/>
                <a:ea typeface="Days One"/>
                <a:cs typeface="Days One"/>
                <a:sym typeface="Days 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hasCustomPrompt="1" idx="2" type="title"/>
          </p:nvPr>
        </p:nvSpPr>
        <p:spPr>
          <a:xfrm>
            <a:off x="720000" y="1195175"/>
            <a:ext cx="42051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solidFill>
                  <a:schemeClr val="lt2"/>
                </a:solidFill>
                <a:latin typeface="Days One"/>
                <a:ea typeface="Days One"/>
                <a:cs typeface="Days One"/>
                <a:sym typeface="Days One"/>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0" name="Google Shape;20;p3"/>
          <p:cNvSpPr txBox="1"/>
          <p:nvPr>
            <p:ph idx="1" type="subTitle"/>
          </p:nvPr>
        </p:nvSpPr>
        <p:spPr>
          <a:xfrm>
            <a:off x="720000" y="3554725"/>
            <a:ext cx="4360200" cy="393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1_1_1_2_1">
    <p:bg>
      <p:bgPr>
        <a:gradFill>
          <a:gsLst>
            <a:gs pos="0">
              <a:schemeClr val="accent1"/>
            </a:gs>
            <a:gs pos="79000">
              <a:schemeClr val="lt1"/>
            </a:gs>
            <a:gs pos="100000">
              <a:schemeClr val="accent6"/>
            </a:gs>
          </a:gsLst>
          <a:lin ang="8099331" scaled="0"/>
        </a:gradFill>
      </p:bgPr>
    </p:bg>
    <p:spTree>
      <p:nvGrpSpPr>
        <p:cNvPr id="132" name="Shape 132"/>
        <p:cNvGrpSpPr/>
        <p:nvPr/>
      </p:nvGrpSpPr>
      <p:grpSpPr>
        <a:xfrm>
          <a:off x="0" y="0"/>
          <a:ext cx="0" cy="0"/>
          <a:chOff x="0" y="0"/>
          <a:chExt cx="0" cy="0"/>
        </a:xfrm>
      </p:grpSpPr>
      <p:sp>
        <p:nvSpPr>
          <p:cNvPr id="133" name="Google Shape;133;p21"/>
          <p:cNvSpPr/>
          <p:nvPr/>
        </p:nvSpPr>
        <p:spPr>
          <a:xfrm rot="10800000">
            <a:off x="7468954" y="-1260302"/>
            <a:ext cx="3101598" cy="3113954"/>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1"/>
          <p:cNvSpPr/>
          <p:nvPr/>
        </p:nvSpPr>
        <p:spPr>
          <a:xfrm rot="7283296">
            <a:off x="-1092095" y="1690045"/>
            <a:ext cx="3423889" cy="3999811"/>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1"/>
          <p:cNvSpPr/>
          <p:nvPr/>
        </p:nvSpPr>
        <p:spPr>
          <a:xfrm rot="-8673050">
            <a:off x="6889570" y="3790254"/>
            <a:ext cx="2744644" cy="2729065"/>
          </a:xfrm>
          <a:custGeom>
            <a:rect b="b" l="l" r="r" t="t"/>
            <a:pathLst>
              <a:path extrusionOk="0" h="40861" w="41093">
                <a:moveTo>
                  <a:pt x="0" y="1"/>
                </a:moveTo>
                <a:lnTo>
                  <a:pt x="0" y="40861"/>
                </a:lnTo>
                <a:lnTo>
                  <a:pt x="1361" y="40861"/>
                </a:lnTo>
                <a:cubicBezTo>
                  <a:pt x="23304" y="40861"/>
                  <a:pt x="41092" y="23072"/>
                  <a:pt x="41092" y="1128"/>
                </a:cubicBezTo>
                <a:cubicBezTo>
                  <a:pt x="41092" y="751"/>
                  <a:pt x="41087" y="376"/>
                  <a:pt x="41076" y="1"/>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1"/>
          <p:cNvSpPr txBox="1"/>
          <p:nvPr>
            <p:ph type="title"/>
          </p:nvPr>
        </p:nvSpPr>
        <p:spPr>
          <a:xfrm>
            <a:off x="2469450" y="2036975"/>
            <a:ext cx="4205100" cy="1226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4000">
                <a:solidFill>
                  <a:schemeClr val="lt2"/>
                </a:solidFill>
                <a:latin typeface="Days One"/>
                <a:ea typeface="Days One"/>
                <a:cs typeface="Days One"/>
                <a:sym typeface="Days One"/>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7" name="Google Shape;137;p21"/>
          <p:cNvSpPr txBox="1"/>
          <p:nvPr>
            <p:ph hasCustomPrompt="1" idx="2" type="title"/>
          </p:nvPr>
        </p:nvSpPr>
        <p:spPr>
          <a:xfrm>
            <a:off x="2469450" y="1195175"/>
            <a:ext cx="42051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solidFill>
                  <a:schemeClr val="lt2"/>
                </a:solidFill>
                <a:latin typeface="Days One"/>
                <a:ea typeface="Days One"/>
                <a:cs typeface="Days One"/>
                <a:sym typeface="Days One"/>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38" name="Google Shape;138;p21"/>
          <p:cNvSpPr txBox="1"/>
          <p:nvPr>
            <p:ph idx="1" type="subTitle"/>
          </p:nvPr>
        </p:nvSpPr>
        <p:spPr>
          <a:xfrm>
            <a:off x="2391900" y="3554725"/>
            <a:ext cx="4360200" cy="393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bg>
      <p:bgPr>
        <a:gradFill>
          <a:gsLst>
            <a:gs pos="0">
              <a:schemeClr val="accent1"/>
            </a:gs>
            <a:gs pos="79000">
              <a:schemeClr val="lt1"/>
            </a:gs>
            <a:gs pos="100000">
              <a:schemeClr val="accent6"/>
            </a:gs>
          </a:gsLst>
          <a:lin ang="8099331" scaled="0"/>
        </a:gradFill>
      </p:bgPr>
    </p:bg>
    <p:spTree>
      <p:nvGrpSpPr>
        <p:cNvPr id="139" name="Shape 139"/>
        <p:cNvGrpSpPr/>
        <p:nvPr/>
      </p:nvGrpSpPr>
      <p:grpSpPr>
        <a:xfrm>
          <a:off x="0" y="0"/>
          <a:ext cx="0" cy="0"/>
          <a:chOff x="0" y="0"/>
          <a:chExt cx="0" cy="0"/>
        </a:xfrm>
      </p:grpSpPr>
      <p:sp>
        <p:nvSpPr>
          <p:cNvPr id="140" name="Google Shape;140;p22"/>
          <p:cNvSpPr/>
          <p:nvPr/>
        </p:nvSpPr>
        <p:spPr>
          <a:xfrm>
            <a:off x="-1250850" y="-1219975"/>
            <a:ext cx="2660537" cy="2671136"/>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2"/>
          <p:cNvSpPr/>
          <p:nvPr/>
        </p:nvSpPr>
        <p:spPr>
          <a:xfrm rot="5400000">
            <a:off x="6397228" y="2666143"/>
            <a:ext cx="2724116" cy="3152880"/>
          </a:xfrm>
          <a:custGeom>
            <a:rect b="b" l="l" r="r" t="t"/>
            <a:pathLst>
              <a:path extrusionOk="0" h="41760" w="36081">
                <a:moveTo>
                  <a:pt x="1" y="0"/>
                </a:moveTo>
                <a:cubicBezTo>
                  <a:pt x="393" y="1188"/>
                  <a:pt x="1158" y="2253"/>
                  <a:pt x="2246" y="3123"/>
                </a:cubicBezTo>
                <a:cubicBezTo>
                  <a:pt x="4217" y="4699"/>
                  <a:pt x="6771" y="5553"/>
                  <a:pt x="9246" y="5903"/>
                </a:cubicBezTo>
                <a:cubicBezTo>
                  <a:pt x="14129" y="6592"/>
                  <a:pt x="20400" y="5345"/>
                  <a:pt x="24264" y="9159"/>
                </a:cubicBezTo>
                <a:cubicBezTo>
                  <a:pt x="26738" y="11599"/>
                  <a:pt x="27248" y="14890"/>
                  <a:pt x="27050" y="18216"/>
                </a:cubicBezTo>
                <a:cubicBezTo>
                  <a:pt x="26717" y="23824"/>
                  <a:pt x="24389" y="29410"/>
                  <a:pt x="26493" y="34967"/>
                </a:cubicBezTo>
                <a:cubicBezTo>
                  <a:pt x="27409" y="37384"/>
                  <a:pt x="29101" y="39517"/>
                  <a:pt x="31434" y="40686"/>
                </a:cubicBezTo>
                <a:cubicBezTo>
                  <a:pt x="32905" y="41424"/>
                  <a:pt x="34485" y="41749"/>
                  <a:pt x="36081" y="41760"/>
                </a:cubicBezTo>
                <a:lnTo>
                  <a:pt x="36081"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2"/>
          <p:cNvSpPr/>
          <p:nvPr/>
        </p:nvSpPr>
        <p:spPr>
          <a:xfrm rot="5953737">
            <a:off x="7473467" y="-1211609"/>
            <a:ext cx="2669559" cy="2654407"/>
          </a:xfrm>
          <a:custGeom>
            <a:rect b="b" l="l" r="r" t="t"/>
            <a:pathLst>
              <a:path extrusionOk="0" h="51680" w="51975">
                <a:moveTo>
                  <a:pt x="0" y="0"/>
                </a:moveTo>
                <a:lnTo>
                  <a:pt x="0" y="51650"/>
                </a:lnTo>
                <a:cubicBezTo>
                  <a:pt x="572" y="51670"/>
                  <a:pt x="1145" y="51679"/>
                  <a:pt x="1721" y="51680"/>
                </a:cubicBezTo>
                <a:cubicBezTo>
                  <a:pt x="29476" y="51680"/>
                  <a:pt x="51974" y="29181"/>
                  <a:pt x="51974" y="1427"/>
                </a:cubicBezTo>
                <a:cubicBezTo>
                  <a:pt x="51974" y="949"/>
                  <a:pt x="51967" y="474"/>
                  <a:pt x="5195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2"/>
          <p:cNvSpPr txBox="1"/>
          <p:nvPr>
            <p:ph type="title"/>
          </p:nvPr>
        </p:nvSpPr>
        <p:spPr>
          <a:xfrm>
            <a:off x="720000" y="2804313"/>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400">
                <a:solidFill>
                  <a:schemeClr val="lt2"/>
                </a:solidFill>
                <a:latin typeface="Days One"/>
                <a:ea typeface="Days One"/>
                <a:cs typeface="Days One"/>
                <a:sym typeface="Days One"/>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4" name="Google Shape;144;p22"/>
          <p:cNvSpPr txBox="1"/>
          <p:nvPr>
            <p:ph idx="1" type="subTitle"/>
          </p:nvPr>
        </p:nvSpPr>
        <p:spPr>
          <a:xfrm>
            <a:off x="720000" y="3467038"/>
            <a:ext cx="23364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5" name="Google Shape;145;p22"/>
          <p:cNvSpPr txBox="1"/>
          <p:nvPr>
            <p:ph idx="2" type="title"/>
          </p:nvPr>
        </p:nvSpPr>
        <p:spPr>
          <a:xfrm>
            <a:off x="3403800" y="2804313"/>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400">
                <a:solidFill>
                  <a:schemeClr val="lt2"/>
                </a:solidFill>
                <a:latin typeface="Days One"/>
                <a:ea typeface="Days One"/>
                <a:cs typeface="Days One"/>
                <a:sym typeface="Days One"/>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6" name="Google Shape;146;p22"/>
          <p:cNvSpPr txBox="1"/>
          <p:nvPr>
            <p:ph idx="3" type="subTitle"/>
          </p:nvPr>
        </p:nvSpPr>
        <p:spPr>
          <a:xfrm>
            <a:off x="3403800" y="3467038"/>
            <a:ext cx="23364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7" name="Google Shape;147;p22"/>
          <p:cNvSpPr txBox="1"/>
          <p:nvPr>
            <p:ph idx="4" type="title"/>
          </p:nvPr>
        </p:nvSpPr>
        <p:spPr>
          <a:xfrm>
            <a:off x="6087600" y="2804313"/>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400">
                <a:solidFill>
                  <a:schemeClr val="lt2"/>
                </a:solidFill>
                <a:latin typeface="Days One"/>
                <a:ea typeface="Days One"/>
                <a:cs typeface="Days One"/>
                <a:sym typeface="Days One"/>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8" name="Google Shape;148;p22"/>
          <p:cNvSpPr txBox="1"/>
          <p:nvPr>
            <p:ph idx="5" type="subTitle"/>
          </p:nvPr>
        </p:nvSpPr>
        <p:spPr>
          <a:xfrm>
            <a:off x="6087600" y="3467038"/>
            <a:ext cx="23364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9" name="Google Shape;149;p22"/>
          <p:cNvSpPr txBox="1"/>
          <p:nvPr>
            <p:ph idx="6"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200">
                <a:solidFill>
                  <a:schemeClr val="lt2"/>
                </a:solidFill>
                <a:latin typeface="Days One"/>
                <a:ea typeface="Days One"/>
                <a:cs typeface="Days One"/>
                <a:sym typeface="Days 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3">
    <p:bg>
      <p:bgPr>
        <a:gradFill>
          <a:gsLst>
            <a:gs pos="0">
              <a:schemeClr val="accent1"/>
            </a:gs>
            <a:gs pos="79000">
              <a:schemeClr val="lt1"/>
            </a:gs>
            <a:gs pos="100000">
              <a:schemeClr val="accent6"/>
            </a:gs>
          </a:gsLst>
          <a:lin ang="2698631" scaled="0"/>
        </a:gradFill>
      </p:bgPr>
    </p:bg>
    <p:spTree>
      <p:nvGrpSpPr>
        <p:cNvPr id="150" name="Shape 150"/>
        <p:cNvGrpSpPr/>
        <p:nvPr/>
      </p:nvGrpSpPr>
      <p:grpSpPr>
        <a:xfrm>
          <a:off x="0" y="0"/>
          <a:ext cx="0" cy="0"/>
          <a:chOff x="0" y="0"/>
          <a:chExt cx="0" cy="0"/>
        </a:xfrm>
      </p:grpSpPr>
      <p:sp>
        <p:nvSpPr>
          <p:cNvPr id="151" name="Google Shape;151;p23"/>
          <p:cNvSpPr txBox="1"/>
          <p:nvPr>
            <p:ph type="title"/>
          </p:nvPr>
        </p:nvSpPr>
        <p:spPr>
          <a:xfrm>
            <a:off x="715100" y="535000"/>
            <a:ext cx="7713900" cy="4827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1pPr>
            <a:lvl2pPr lvl="1">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2pPr>
            <a:lvl3pPr lvl="2">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3pPr>
            <a:lvl4pPr lvl="3">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4pPr>
            <a:lvl5pPr lvl="4">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5pPr>
            <a:lvl6pPr lvl="5">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6pPr>
            <a:lvl7pPr lvl="6">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7pPr>
            <a:lvl8pPr lvl="7">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8pPr>
            <a:lvl9pPr lvl="8">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9pPr>
          </a:lstStyle>
          <a:p/>
        </p:txBody>
      </p:sp>
      <p:sp>
        <p:nvSpPr>
          <p:cNvPr id="152" name="Google Shape;152;p23"/>
          <p:cNvSpPr/>
          <p:nvPr/>
        </p:nvSpPr>
        <p:spPr>
          <a:xfrm>
            <a:off x="6745700" y="2525038"/>
            <a:ext cx="2969757" cy="3469116"/>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3"/>
          <p:cNvSpPr/>
          <p:nvPr/>
        </p:nvSpPr>
        <p:spPr>
          <a:xfrm rot="-5955114">
            <a:off x="-29940" y="-420075"/>
            <a:ext cx="2067456" cy="2392849"/>
          </a:xfrm>
          <a:custGeom>
            <a:rect b="b" l="l" r="r" t="t"/>
            <a:pathLst>
              <a:path extrusionOk="0" h="41760" w="36081">
                <a:moveTo>
                  <a:pt x="1" y="0"/>
                </a:moveTo>
                <a:cubicBezTo>
                  <a:pt x="393" y="1188"/>
                  <a:pt x="1158" y="2253"/>
                  <a:pt x="2246" y="3123"/>
                </a:cubicBezTo>
                <a:cubicBezTo>
                  <a:pt x="4217" y="4699"/>
                  <a:pt x="6771" y="5553"/>
                  <a:pt x="9246" y="5903"/>
                </a:cubicBezTo>
                <a:cubicBezTo>
                  <a:pt x="14129" y="6592"/>
                  <a:pt x="20400" y="5345"/>
                  <a:pt x="24264" y="9159"/>
                </a:cubicBezTo>
                <a:cubicBezTo>
                  <a:pt x="26738" y="11599"/>
                  <a:pt x="27248" y="14890"/>
                  <a:pt x="27050" y="18216"/>
                </a:cubicBezTo>
                <a:cubicBezTo>
                  <a:pt x="26717" y="23824"/>
                  <a:pt x="24389" y="29410"/>
                  <a:pt x="26493" y="34967"/>
                </a:cubicBezTo>
                <a:cubicBezTo>
                  <a:pt x="27409" y="37384"/>
                  <a:pt x="29101" y="39517"/>
                  <a:pt x="31434" y="40686"/>
                </a:cubicBezTo>
                <a:cubicBezTo>
                  <a:pt x="32905" y="41424"/>
                  <a:pt x="34485" y="41749"/>
                  <a:pt x="36081" y="41760"/>
                </a:cubicBezTo>
                <a:lnTo>
                  <a:pt x="36081"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3_1">
    <p:bg>
      <p:bgPr>
        <a:gradFill>
          <a:gsLst>
            <a:gs pos="0">
              <a:schemeClr val="accent1"/>
            </a:gs>
            <a:gs pos="79000">
              <a:schemeClr val="lt1"/>
            </a:gs>
            <a:gs pos="100000">
              <a:schemeClr val="accent6"/>
            </a:gs>
          </a:gsLst>
          <a:lin ang="13500032" scaled="0"/>
        </a:gradFill>
      </p:bgPr>
    </p:bg>
    <p:spTree>
      <p:nvGrpSpPr>
        <p:cNvPr id="154" name="Shape 154"/>
        <p:cNvGrpSpPr/>
        <p:nvPr/>
      </p:nvGrpSpPr>
      <p:grpSpPr>
        <a:xfrm>
          <a:off x="0" y="0"/>
          <a:ext cx="0" cy="0"/>
          <a:chOff x="0" y="0"/>
          <a:chExt cx="0" cy="0"/>
        </a:xfrm>
      </p:grpSpPr>
      <p:sp>
        <p:nvSpPr>
          <p:cNvPr id="155" name="Google Shape;155;p24"/>
          <p:cNvSpPr txBox="1"/>
          <p:nvPr>
            <p:ph type="title"/>
          </p:nvPr>
        </p:nvSpPr>
        <p:spPr>
          <a:xfrm>
            <a:off x="715100" y="535000"/>
            <a:ext cx="7713900" cy="48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1pPr>
            <a:lvl2pPr lvl="1" rtl="0">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2pPr>
            <a:lvl3pPr lvl="2" rtl="0">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3pPr>
            <a:lvl4pPr lvl="3" rtl="0">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4pPr>
            <a:lvl5pPr lvl="4" rtl="0">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5pPr>
            <a:lvl6pPr lvl="5" rtl="0">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6pPr>
            <a:lvl7pPr lvl="6" rtl="0">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7pPr>
            <a:lvl8pPr lvl="7" rtl="0">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8pPr>
            <a:lvl9pPr lvl="8" rtl="0">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9pPr>
          </a:lstStyle>
          <a:p/>
        </p:txBody>
      </p:sp>
      <p:sp>
        <p:nvSpPr>
          <p:cNvPr id="156" name="Google Shape;156;p24"/>
          <p:cNvSpPr/>
          <p:nvPr/>
        </p:nvSpPr>
        <p:spPr>
          <a:xfrm>
            <a:off x="-831750" y="-803177"/>
            <a:ext cx="1876772" cy="1884249"/>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4"/>
          <p:cNvSpPr/>
          <p:nvPr/>
        </p:nvSpPr>
        <p:spPr>
          <a:xfrm rot="5400000">
            <a:off x="6938425" y="3206185"/>
            <a:ext cx="2125171" cy="2459664"/>
          </a:xfrm>
          <a:custGeom>
            <a:rect b="b" l="l" r="r" t="t"/>
            <a:pathLst>
              <a:path extrusionOk="0" h="41760" w="36081">
                <a:moveTo>
                  <a:pt x="1" y="0"/>
                </a:moveTo>
                <a:cubicBezTo>
                  <a:pt x="393" y="1188"/>
                  <a:pt x="1158" y="2253"/>
                  <a:pt x="2246" y="3123"/>
                </a:cubicBezTo>
                <a:cubicBezTo>
                  <a:pt x="4217" y="4699"/>
                  <a:pt x="6771" y="5553"/>
                  <a:pt x="9246" y="5903"/>
                </a:cubicBezTo>
                <a:cubicBezTo>
                  <a:pt x="14129" y="6592"/>
                  <a:pt x="20400" y="5345"/>
                  <a:pt x="24264" y="9159"/>
                </a:cubicBezTo>
                <a:cubicBezTo>
                  <a:pt x="26738" y="11599"/>
                  <a:pt x="27248" y="14890"/>
                  <a:pt x="27050" y="18216"/>
                </a:cubicBezTo>
                <a:cubicBezTo>
                  <a:pt x="26717" y="23824"/>
                  <a:pt x="24389" y="29410"/>
                  <a:pt x="26493" y="34967"/>
                </a:cubicBezTo>
                <a:cubicBezTo>
                  <a:pt x="27409" y="37384"/>
                  <a:pt x="29101" y="39517"/>
                  <a:pt x="31434" y="40686"/>
                </a:cubicBezTo>
                <a:cubicBezTo>
                  <a:pt x="32905" y="41424"/>
                  <a:pt x="34485" y="41749"/>
                  <a:pt x="36081" y="41760"/>
                </a:cubicBezTo>
                <a:lnTo>
                  <a:pt x="36081"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4"/>
          <p:cNvSpPr/>
          <p:nvPr/>
        </p:nvSpPr>
        <p:spPr>
          <a:xfrm rot="-5971517">
            <a:off x="-891810" y="3970807"/>
            <a:ext cx="2255102" cy="2242303"/>
          </a:xfrm>
          <a:custGeom>
            <a:rect b="b" l="l" r="r" t="t"/>
            <a:pathLst>
              <a:path extrusionOk="0" h="51680" w="51975">
                <a:moveTo>
                  <a:pt x="0" y="0"/>
                </a:moveTo>
                <a:lnTo>
                  <a:pt x="0" y="51650"/>
                </a:lnTo>
                <a:cubicBezTo>
                  <a:pt x="572" y="51670"/>
                  <a:pt x="1145" y="51679"/>
                  <a:pt x="1721" y="51680"/>
                </a:cubicBezTo>
                <a:cubicBezTo>
                  <a:pt x="29476" y="51680"/>
                  <a:pt x="51974" y="29181"/>
                  <a:pt x="51974" y="1427"/>
                </a:cubicBezTo>
                <a:cubicBezTo>
                  <a:pt x="51974" y="949"/>
                  <a:pt x="51967" y="474"/>
                  <a:pt x="5195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4"/>
          <p:cNvSpPr txBox="1"/>
          <p:nvPr>
            <p:ph idx="1" type="subTitle"/>
          </p:nvPr>
        </p:nvSpPr>
        <p:spPr>
          <a:xfrm>
            <a:off x="1794275" y="1531225"/>
            <a:ext cx="3009000" cy="725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Font typeface="Patrick Hand"/>
              <a:buNone/>
              <a:defRPr sz="2400">
                <a:solidFill>
                  <a:schemeClr val="lt2"/>
                </a:solidFill>
                <a:latin typeface="Days One"/>
                <a:ea typeface="Days One"/>
                <a:cs typeface="Days One"/>
                <a:sym typeface="Days One"/>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160" name="Google Shape;160;p24"/>
          <p:cNvSpPr txBox="1"/>
          <p:nvPr>
            <p:ph idx="2" type="subTitle"/>
          </p:nvPr>
        </p:nvSpPr>
        <p:spPr>
          <a:xfrm>
            <a:off x="5662225" y="3027125"/>
            <a:ext cx="3009000" cy="777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Font typeface="Patrick Hand"/>
              <a:buNone/>
              <a:defRPr sz="2400">
                <a:solidFill>
                  <a:schemeClr val="lt2"/>
                </a:solidFill>
                <a:latin typeface="Days One"/>
                <a:ea typeface="Days One"/>
                <a:cs typeface="Days One"/>
                <a:sym typeface="Days One"/>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161" name="Google Shape;161;p24"/>
          <p:cNvSpPr txBox="1"/>
          <p:nvPr>
            <p:ph idx="3" type="subTitle"/>
          </p:nvPr>
        </p:nvSpPr>
        <p:spPr>
          <a:xfrm>
            <a:off x="1794275" y="2393925"/>
            <a:ext cx="2754300" cy="548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2" name="Google Shape;162;p24"/>
          <p:cNvSpPr txBox="1"/>
          <p:nvPr>
            <p:ph idx="4" type="subTitle"/>
          </p:nvPr>
        </p:nvSpPr>
        <p:spPr>
          <a:xfrm>
            <a:off x="5662225" y="3945975"/>
            <a:ext cx="2754300" cy="548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_1_1">
    <p:bg>
      <p:bgPr>
        <a:gradFill>
          <a:gsLst>
            <a:gs pos="0">
              <a:schemeClr val="accent1"/>
            </a:gs>
            <a:gs pos="79000">
              <a:schemeClr val="lt1"/>
            </a:gs>
            <a:gs pos="100000">
              <a:schemeClr val="accent6"/>
            </a:gs>
          </a:gsLst>
          <a:lin ang="8099331" scaled="0"/>
        </a:gradFill>
      </p:bgPr>
    </p:bg>
    <p:spTree>
      <p:nvGrpSpPr>
        <p:cNvPr id="163" name="Shape 163"/>
        <p:cNvGrpSpPr/>
        <p:nvPr/>
      </p:nvGrpSpPr>
      <p:grpSpPr>
        <a:xfrm>
          <a:off x="0" y="0"/>
          <a:ext cx="0" cy="0"/>
          <a:chOff x="0" y="0"/>
          <a:chExt cx="0" cy="0"/>
        </a:xfrm>
      </p:grpSpPr>
      <p:sp>
        <p:nvSpPr>
          <p:cNvPr id="164" name="Google Shape;164;p25"/>
          <p:cNvSpPr txBox="1"/>
          <p:nvPr>
            <p:ph type="title"/>
          </p:nvPr>
        </p:nvSpPr>
        <p:spPr>
          <a:xfrm>
            <a:off x="715100" y="535000"/>
            <a:ext cx="7713900" cy="482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1pPr>
            <a:lvl2pPr lvl="1" rtl="0">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2pPr>
            <a:lvl3pPr lvl="2" rtl="0">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3pPr>
            <a:lvl4pPr lvl="3" rtl="0">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4pPr>
            <a:lvl5pPr lvl="4" rtl="0">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5pPr>
            <a:lvl6pPr lvl="5" rtl="0">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6pPr>
            <a:lvl7pPr lvl="6" rtl="0">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7pPr>
            <a:lvl8pPr lvl="7" rtl="0">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8pPr>
            <a:lvl9pPr lvl="8" rtl="0">
              <a:spcBef>
                <a:spcPts val="0"/>
              </a:spcBef>
              <a:spcAft>
                <a:spcPts val="0"/>
              </a:spcAft>
              <a:buClr>
                <a:schemeClr val="lt2"/>
              </a:buClr>
              <a:buSzPts val="3200"/>
              <a:buFont typeface="Days One"/>
              <a:buNone/>
              <a:defRPr sz="3200">
                <a:solidFill>
                  <a:schemeClr val="lt2"/>
                </a:solidFill>
                <a:latin typeface="Days One"/>
                <a:ea typeface="Days One"/>
                <a:cs typeface="Days One"/>
                <a:sym typeface="Days One"/>
              </a:defRPr>
            </a:lvl9pPr>
          </a:lstStyle>
          <a:p/>
        </p:txBody>
      </p:sp>
      <p:sp>
        <p:nvSpPr>
          <p:cNvPr id="165" name="Google Shape;165;p25"/>
          <p:cNvSpPr/>
          <p:nvPr/>
        </p:nvSpPr>
        <p:spPr>
          <a:xfrm>
            <a:off x="-1915550" y="746263"/>
            <a:ext cx="2412819" cy="2422431"/>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5"/>
          <p:cNvSpPr/>
          <p:nvPr/>
        </p:nvSpPr>
        <p:spPr>
          <a:xfrm>
            <a:off x="7912200" y="4110938"/>
            <a:ext cx="2412819" cy="2422431"/>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BLANK_1_1_1_2_1">
    <p:bg>
      <p:bgPr>
        <a:gradFill>
          <a:gsLst>
            <a:gs pos="0">
              <a:schemeClr val="accent1"/>
            </a:gs>
            <a:gs pos="79000">
              <a:schemeClr val="lt1"/>
            </a:gs>
            <a:gs pos="100000">
              <a:schemeClr val="accent6"/>
            </a:gs>
          </a:gsLst>
          <a:lin ang="2700006" scaled="0"/>
        </a:gradFill>
      </p:bgPr>
    </p:bg>
    <p:spTree>
      <p:nvGrpSpPr>
        <p:cNvPr id="167" name="Shape 167"/>
        <p:cNvGrpSpPr/>
        <p:nvPr/>
      </p:nvGrpSpPr>
      <p:grpSpPr>
        <a:xfrm>
          <a:off x="0" y="0"/>
          <a:ext cx="0" cy="0"/>
          <a:chOff x="0" y="0"/>
          <a:chExt cx="0" cy="0"/>
        </a:xfrm>
      </p:grpSpPr>
      <p:sp>
        <p:nvSpPr>
          <p:cNvPr id="168" name="Google Shape;168;p26"/>
          <p:cNvSpPr txBox="1"/>
          <p:nvPr>
            <p:ph type="title"/>
          </p:nvPr>
        </p:nvSpPr>
        <p:spPr>
          <a:xfrm>
            <a:off x="1199400" y="2956725"/>
            <a:ext cx="26136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400">
                <a:solidFill>
                  <a:schemeClr val="lt2"/>
                </a:solidFill>
                <a:latin typeface="Days One"/>
                <a:ea typeface="Days One"/>
                <a:cs typeface="Days One"/>
                <a:sym typeface="Days One"/>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69" name="Google Shape;169;p26"/>
          <p:cNvSpPr txBox="1"/>
          <p:nvPr>
            <p:ph idx="1" type="subTitle"/>
          </p:nvPr>
        </p:nvSpPr>
        <p:spPr>
          <a:xfrm>
            <a:off x="1199400" y="3619450"/>
            <a:ext cx="26136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0" name="Google Shape;170;p26"/>
          <p:cNvSpPr txBox="1"/>
          <p:nvPr>
            <p:ph idx="2" type="title"/>
          </p:nvPr>
        </p:nvSpPr>
        <p:spPr>
          <a:xfrm>
            <a:off x="5331000" y="2956725"/>
            <a:ext cx="26136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400">
                <a:solidFill>
                  <a:schemeClr val="lt2"/>
                </a:solidFill>
                <a:latin typeface="Days One"/>
                <a:ea typeface="Days One"/>
                <a:cs typeface="Days One"/>
                <a:sym typeface="Days One"/>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1" name="Google Shape;171;p26"/>
          <p:cNvSpPr txBox="1"/>
          <p:nvPr>
            <p:ph idx="3" type="subTitle"/>
          </p:nvPr>
        </p:nvSpPr>
        <p:spPr>
          <a:xfrm>
            <a:off x="5331000" y="3619450"/>
            <a:ext cx="26136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2" name="Google Shape;172;p26"/>
          <p:cNvSpPr txBox="1"/>
          <p:nvPr>
            <p:ph idx="4"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200">
                <a:solidFill>
                  <a:schemeClr val="lt2"/>
                </a:solidFill>
                <a:latin typeface="Days One"/>
                <a:ea typeface="Days One"/>
                <a:cs typeface="Days One"/>
                <a:sym typeface="Days 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3" name="Google Shape;173;p26"/>
          <p:cNvSpPr/>
          <p:nvPr/>
        </p:nvSpPr>
        <p:spPr>
          <a:xfrm>
            <a:off x="-1555350" y="-1353700"/>
            <a:ext cx="2755792" cy="2766771"/>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6"/>
          <p:cNvSpPr/>
          <p:nvPr/>
        </p:nvSpPr>
        <p:spPr>
          <a:xfrm rot="5400000">
            <a:off x="-370313" y="3023340"/>
            <a:ext cx="2713840" cy="3170314"/>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6"/>
          <p:cNvSpPr/>
          <p:nvPr/>
        </p:nvSpPr>
        <p:spPr>
          <a:xfrm rot="6267529">
            <a:off x="7619869" y="-652654"/>
            <a:ext cx="2593712" cy="2578865"/>
          </a:xfrm>
          <a:custGeom>
            <a:rect b="b" l="l" r="r" t="t"/>
            <a:pathLst>
              <a:path extrusionOk="0" h="51680" w="51975">
                <a:moveTo>
                  <a:pt x="0" y="0"/>
                </a:moveTo>
                <a:lnTo>
                  <a:pt x="0" y="51650"/>
                </a:lnTo>
                <a:cubicBezTo>
                  <a:pt x="572" y="51670"/>
                  <a:pt x="1145" y="51679"/>
                  <a:pt x="1721" y="51680"/>
                </a:cubicBezTo>
                <a:cubicBezTo>
                  <a:pt x="29476" y="51680"/>
                  <a:pt x="51974" y="29181"/>
                  <a:pt x="51974" y="1427"/>
                </a:cubicBezTo>
                <a:cubicBezTo>
                  <a:pt x="51974" y="949"/>
                  <a:pt x="51967" y="474"/>
                  <a:pt x="5195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bg>
      <p:bgPr>
        <a:gradFill>
          <a:gsLst>
            <a:gs pos="0">
              <a:schemeClr val="accent1"/>
            </a:gs>
            <a:gs pos="79000">
              <a:schemeClr val="lt1"/>
            </a:gs>
            <a:gs pos="100000">
              <a:schemeClr val="accent6"/>
            </a:gs>
          </a:gsLst>
          <a:lin ang="2700006" scaled="0"/>
        </a:gradFill>
      </p:bgPr>
    </p:bg>
    <p:spTree>
      <p:nvGrpSpPr>
        <p:cNvPr id="176" name="Shape 176"/>
        <p:cNvGrpSpPr/>
        <p:nvPr/>
      </p:nvGrpSpPr>
      <p:grpSpPr>
        <a:xfrm>
          <a:off x="0" y="0"/>
          <a:ext cx="0" cy="0"/>
          <a:chOff x="0" y="0"/>
          <a:chExt cx="0" cy="0"/>
        </a:xfrm>
      </p:grpSpPr>
      <p:sp>
        <p:nvSpPr>
          <p:cNvPr id="177" name="Google Shape;177;p27"/>
          <p:cNvSpPr/>
          <p:nvPr/>
        </p:nvSpPr>
        <p:spPr>
          <a:xfrm rot="10800000">
            <a:off x="-386221" y="-511177"/>
            <a:ext cx="2202633" cy="2573002"/>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7"/>
          <p:cNvSpPr/>
          <p:nvPr/>
        </p:nvSpPr>
        <p:spPr>
          <a:xfrm>
            <a:off x="8255100" y="4249475"/>
            <a:ext cx="1841422" cy="1848758"/>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7"/>
          <p:cNvSpPr/>
          <p:nvPr/>
        </p:nvSpPr>
        <p:spPr>
          <a:xfrm rot="-925259">
            <a:off x="6800108" y="-524600"/>
            <a:ext cx="2784680" cy="3222977"/>
          </a:xfrm>
          <a:custGeom>
            <a:rect b="b" l="l" r="r" t="t"/>
            <a:pathLst>
              <a:path extrusionOk="0" h="41760" w="36081">
                <a:moveTo>
                  <a:pt x="1" y="0"/>
                </a:moveTo>
                <a:cubicBezTo>
                  <a:pt x="393" y="1188"/>
                  <a:pt x="1158" y="2253"/>
                  <a:pt x="2246" y="3123"/>
                </a:cubicBezTo>
                <a:cubicBezTo>
                  <a:pt x="4217" y="4699"/>
                  <a:pt x="6771" y="5553"/>
                  <a:pt x="9246" y="5903"/>
                </a:cubicBezTo>
                <a:cubicBezTo>
                  <a:pt x="14129" y="6592"/>
                  <a:pt x="20400" y="5345"/>
                  <a:pt x="24264" y="9159"/>
                </a:cubicBezTo>
                <a:cubicBezTo>
                  <a:pt x="26738" y="11599"/>
                  <a:pt x="27248" y="14890"/>
                  <a:pt x="27050" y="18216"/>
                </a:cubicBezTo>
                <a:cubicBezTo>
                  <a:pt x="26717" y="23824"/>
                  <a:pt x="24389" y="29410"/>
                  <a:pt x="26493" y="34967"/>
                </a:cubicBezTo>
                <a:cubicBezTo>
                  <a:pt x="27409" y="37384"/>
                  <a:pt x="29101" y="39517"/>
                  <a:pt x="31434" y="40686"/>
                </a:cubicBezTo>
                <a:cubicBezTo>
                  <a:pt x="32905" y="41424"/>
                  <a:pt x="34485" y="41749"/>
                  <a:pt x="36081" y="41760"/>
                </a:cubicBezTo>
                <a:lnTo>
                  <a:pt x="36081"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7"/>
          <p:cNvSpPr txBox="1"/>
          <p:nvPr>
            <p:ph type="title"/>
          </p:nvPr>
        </p:nvSpPr>
        <p:spPr>
          <a:xfrm>
            <a:off x="1431142" y="1530450"/>
            <a:ext cx="2784900" cy="527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500"/>
              <a:buNone/>
              <a:defRPr sz="2400">
                <a:solidFill>
                  <a:schemeClr val="lt2"/>
                </a:solidFill>
                <a:latin typeface="Days One"/>
                <a:ea typeface="Days One"/>
                <a:cs typeface="Days One"/>
                <a:sym typeface="Days One"/>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1" name="Google Shape;181;p27"/>
          <p:cNvSpPr txBox="1"/>
          <p:nvPr>
            <p:ph idx="1" type="subTitle"/>
          </p:nvPr>
        </p:nvSpPr>
        <p:spPr>
          <a:xfrm>
            <a:off x="1431143" y="2116975"/>
            <a:ext cx="2789400" cy="484800"/>
          </a:xfrm>
          <a:prstGeom prst="rect">
            <a:avLst/>
          </a:prstGeom>
          <a:ln>
            <a:noFill/>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2" name="Google Shape;182;p27"/>
          <p:cNvSpPr txBox="1"/>
          <p:nvPr>
            <p:ph idx="2" type="title"/>
          </p:nvPr>
        </p:nvSpPr>
        <p:spPr>
          <a:xfrm>
            <a:off x="5568333" y="1530450"/>
            <a:ext cx="2789400" cy="527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500"/>
              <a:buNone/>
              <a:defRPr sz="2400">
                <a:solidFill>
                  <a:schemeClr val="lt2"/>
                </a:solidFill>
                <a:latin typeface="Days One"/>
                <a:ea typeface="Days One"/>
                <a:cs typeface="Days One"/>
                <a:sym typeface="Days One"/>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3" name="Google Shape;183;p27"/>
          <p:cNvSpPr txBox="1"/>
          <p:nvPr>
            <p:ph idx="3" type="subTitle"/>
          </p:nvPr>
        </p:nvSpPr>
        <p:spPr>
          <a:xfrm>
            <a:off x="5568333" y="2116975"/>
            <a:ext cx="2789400" cy="484800"/>
          </a:xfrm>
          <a:prstGeom prst="rect">
            <a:avLst/>
          </a:prstGeom>
          <a:ln>
            <a:noFill/>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4" name="Google Shape;184;p27"/>
          <p:cNvSpPr txBox="1"/>
          <p:nvPr>
            <p:ph idx="4" type="title"/>
          </p:nvPr>
        </p:nvSpPr>
        <p:spPr>
          <a:xfrm>
            <a:off x="1431143" y="3268650"/>
            <a:ext cx="2784900" cy="527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500"/>
              <a:buNone/>
              <a:defRPr sz="2400">
                <a:solidFill>
                  <a:schemeClr val="lt2"/>
                </a:solidFill>
                <a:latin typeface="Days One"/>
                <a:ea typeface="Days One"/>
                <a:cs typeface="Days One"/>
                <a:sym typeface="Days One"/>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5" name="Google Shape;185;p27"/>
          <p:cNvSpPr txBox="1"/>
          <p:nvPr>
            <p:ph idx="5" type="subTitle"/>
          </p:nvPr>
        </p:nvSpPr>
        <p:spPr>
          <a:xfrm>
            <a:off x="1431143" y="3855175"/>
            <a:ext cx="2789400" cy="484800"/>
          </a:xfrm>
          <a:prstGeom prst="rect">
            <a:avLst/>
          </a:prstGeom>
          <a:ln>
            <a:noFill/>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6" name="Google Shape;186;p27"/>
          <p:cNvSpPr txBox="1"/>
          <p:nvPr>
            <p:ph idx="6" type="title"/>
          </p:nvPr>
        </p:nvSpPr>
        <p:spPr>
          <a:xfrm>
            <a:off x="5568333" y="3268650"/>
            <a:ext cx="2784900" cy="527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500"/>
              <a:buNone/>
              <a:defRPr sz="2400">
                <a:solidFill>
                  <a:schemeClr val="lt2"/>
                </a:solidFill>
                <a:latin typeface="Days One"/>
                <a:ea typeface="Days One"/>
                <a:cs typeface="Days One"/>
                <a:sym typeface="Days One"/>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7" name="Google Shape;187;p27"/>
          <p:cNvSpPr txBox="1"/>
          <p:nvPr>
            <p:ph idx="7" type="subTitle"/>
          </p:nvPr>
        </p:nvSpPr>
        <p:spPr>
          <a:xfrm>
            <a:off x="5568333" y="3855175"/>
            <a:ext cx="2789400" cy="484800"/>
          </a:xfrm>
          <a:prstGeom prst="rect">
            <a:avLst/>
          </a:prstGeom>
          <a:ln>
            <a:noFill/>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8" name="Google Shape;188;p27"/>
          <p:cNvSpPr txBox="1"/>
          <p:nvPr>
            <p:ph idx="8"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200">
                <a:solidFill>
                  <a:schemeClr val="lt2"/>
                </a:solidFill>
                <a:latin typeface="Days One"/>
                <a:ea typeface="Days One"/>
                <a:cs typeface="Days One"/>
                <a:sym typeface="Days 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bg>
      <p:bgPr>
        <a:gradFill>
          <a:gsLst>
            <a:gs pos="0">
              <a:schemeClr val="accent1"/>
            </a:gs>
            <a:gs pos="79000">
              <a:schemeClr val="lt1"/>
            </a:gs>
            <a:gs pos="100000">
              <a:schemeClr val="accent6"/>
            </a:gs>
          </a:gsLst>
          <a:lin ang="13500032" scaled="0"/>
        </a:gradFill>
      </p:bgPr>
    </p:bg>
    <p:spTree>
      <p:nvGrpSpPr>
        <p:cNvPr id="189" name="Shape 189"/>
        <p:cNvGrpSpPr/>
        <p:nvPr/>
      </p:nvGrpSpPr>
      <p:grpSpPr>
        <a:xfrm>
          <a:off x="0" y="0"/>
          <a:ext cx="0" cy="0"/>
          <a:chOff x="0" y="0"/>
          <a:chExt cx="0" cy="0"/>
        </a:xfrm>
      </p:grpSpPr>
      <p:sp>
        <p:nvSpPr>
          <p:cNvPr id="190" name="Google Shape;190;p28"/>
          <p:cNvSpPr/>
          <p:nvPr/>
        </p:nvSpPr>
        <p:spPr>
          <a:xfrm rot="5400000">
            <a:off x="7014897" y="3025990"/>
            <a:ext cx="2115068" cy="2447971"/>
          </a:xfrm>
          <a:custGeom>
            <a:rect b="b" l="l" r="r" t="t"/>
            <a:pathLst>
              <a:path extrusionOk="0" h="41760" w="36081">
                <a:moveTo>
                  <a:pt x="1" y="0"/>
                </a:moveTo>
                <a:cubicBezTo>
                  <a:pt x="393" y="1188"/>
                  <a:pt x="1158" y="2253"/>
                  <a:pt x="2246" y="3123"/>
                </a:cubicBezTo>
                <a:cubicBezTo>
                  <a:pt x="4217" y="4699"/>
                  <a:pt x="6771" y="5553"/>
                  <a:pt x="9246" y="5903"/>
                </a:cubicBezTo>
                <a:cubicBezTo>
                  <a:pt x="14129" y="6592"/>
                  <a:pt x="20400" y="5345"/>
                  <a:pt x="24264" y="9159"/>
                </a:cubicBezTo>
                <a:cubicBezTo>
                  <a:pt x="26738" y="11599"/>
                  <a:pt x="27248" y="14890"/>
                  <a:pt x="27050" y="18216"/>
                </a:cubicBezTo>
                <a:cubicBezTo>
                  <a:pt x="26717" y="23824"/>
                  <a:pt x="24389" y="29410"/>
                  <a:pt x="26493" y="34967"/>
                </a:cubicBezTo>
                <a:cubicBezTo>
                  <a:pt x="27409" y="37384"/>
                  <a:pt x="29101" y="39517"/>
                  <a:pt x="31434" y="40686"/>
                </a:cubicBezTo>
                <a:cubicBezTo>
                  <a:pt x="32905" y="41424"/>
                  <a:pt x="34485" y="41749"/>
                  <a:pt x="36081" y="41760"/>
                </a:cubicBezTo>
                <a:lnTo>
                  <a:pt x="36081"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8"/>
          <p:cNvSpPr/>
          <p:nvPr/>
        </p:nvSpPr>
        <p:spPr>
          <a:xfrm rot="-5400000">
            <a:off x="-52653" y="-450410"/>
            <a:ext cx="2115068" cy="2447971"/>
          </a:xfrm>
          <a:custGeom>
            <a:rect b="b" l="l" r="r" t="t"/>
            <a:pathLst>
              <a:path extrusionOk="0" h="41760" w="36081">
                <a:moveTo>
                  <a:pt x="1" y="0"/>
                </a:moveTo>
                <a:cubicBezTo>
                  <a:pt x="393" y="1188"/>
                  <a:pt x="1158" y="2253"/>
                  <a:pt x="2246" y="3123"/>
                </a:cubicBezTo>
                <a:cubicBezTo>
                  <a:pt x="4217" y="4699"/>
                  <a:pt x="6771" y="5553"/>
                  <a:pt x="9246" y="5903"/>
                </a:cubicBezTo>
                <a:cubicBezTo>
                  <a:pt x="14129" y="6592"/>
                  <a:pt x="20400" y="5345"/>
                  <a:pt x="24264" y="9159"/>
                </a:cubicBezTo>
                <a:cubicBezTo>
                  <a:pt x="26738" y="11599"/>
                  <a:pt x="27248" y="14890"/>
                  <a:pt x="27050" y="18216"/>
                </a:cubicBezTo>
                <a:cubicBezTo>
                  <a:pt x="26717" y="23824"/>
                  <a:pt x="24389" y="29410"/>
                  <a:pt x="26493" y="34967"/>
                </a:cubicBezTo>
                <a:cubicBezTo>
                  <a:pt x="27409" y="37384"/>
                  <a:pt x="29101" y="39517"/>
                  <a:pt x="31434" y="40686"/>
                </a:cubicBezTo>
                <a:cubicBezTo>
                  <a:pt x="32905" y="41424"/>
                  <a:pt x="34485" y="41749"/>
                  <a:pt x="36081" y="41760"/>
                </a:cubicBezTo>
                <a:lnTo>
                  <a:pt x="36081"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8"/>
          <p:cNvSpPr/>
          <p:nvPr/>
        </p:nvSpPr>
        <p:spPr>
          <a:xfrm>
            <a:off x="-1022250" y="4158430"/>
            <a:ext cx="2025591" cy="2033661"/>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8"/>
          <p:cNvSpPr txBox="1"/>
          <p:nvPr>
            <p:ph type="title"/>
          </p:nvPr>
        </p:nvSpPr>
        <p:spPr>
          <a:xfrm>
            <a:off x="720000" y="16828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400">
                <a:solidFill>
                  <a:schemeClr val="lt2"/>
                </a:solidFill>
                <a:latin typeface="Days One"/>
                <a:ea typeface="Days One"/>
                <a:cs typeface="Days One"/>
                <a:sym typeface="Days One"/>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4" name="Google Shape;194;p28"/>
          <p:cNvSpPr txBox="1"/>
          <p:nvPr>
            <p:ph idx="1" type="subTitle"/>
          </p:nvPr>
        </p:nvSpPr>
        <p:spPr>
          <a:xfrm>
            <a:off x="720000" y="2269375"/>
            <a:ext cx="2305500" cy="484800"/>
          </a:xfrm>
          <a:prstGeom prst="rect">
            <a:avLst/>
          </a:prstGeom>
        </p:spPr>
        <p:txBody>
          <a:bodyPr anchorCtr="0" anchor="ctr" bIns="91425" lIns="91425" spcFirstLastPara="1" rIns="91425" wrap="square" tIns="91425">
            <a:noAutofit/>
          </a:bodyPr>
          <a:lstStyle>
            <a:lvl1pPr lvl="0" rtl="0" algn="ctr">
              <a:lnSpc>
                <a:spcPct val="8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5" name="Google Shape;195;p28"/>
          <p:cNvSpPr txBox="1"/>
          <p:nvPr>
            <p:ph idx="2" type="title"/>
          </p:nvPr>
        </p:nvSpPr>
        <p:spPr>
          <a:xfrm>
            <a:off x="3419269" y="16828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400">
                <a:solidFill>
                  <a:schemeClr val="lt2"/>
                </a:solidFill>
                <a:latin typeface="Days One"/>
                <a:ea typeface="Days One"/>
                <a:cs typeface="Days One"/>
                <a:sym typeface="Days One"/>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6" name="Google Shape;196;p28"/>
          <p:cNvSpPr txBox="1"/>
          <p:nvPr>
            <p:ph idx="3" type="subTitle"/>
          </p:nvPr>
        </p:nvSpPr>
        <p:spPr>
          <a:xfrm>
            <a:off x="3419269" y="2269375"/>
            <a:ext cx="2305500" cy="484800"/>
          </a:xfrm>
          <a:prstGeom prst="rect">
            <a:avLst/>
          </a:prstGeom>
        </p:spPr>
        <p:txBody>
          <a:bodyPr anchorCtr="0" anchor="ctr" bIns="91425" lIns="91425" spcFirstLastPara="1" rIns="91425" wrap="square" tIns="91425">
            <a:noAutofit/>
          </a:bodyPr>
          <a:lstStyle>
            <a:lvl1pPr lvl="0" rtl="0" algn="ctr">
              <a:lnSpc>
                <a:spcPct val="8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7" name="Google Shape;197;p28"/>
          <p:cNvSpPr txBox="1"/>
          <p:nvPr>
            <p:ph idx="4" type="title"/>
          </p:nvPr>
        </p:nvSpPr>
        <p:spPr>
          <a:xfrm>
            <a:off x="720000" y="31924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400">
                <a:solidFill>
                  <a:schemeClr val="lt2"/>
                </a:solidFill>
                <a:latin typeface="Days One"/>
                <a:ea typeface="Days One"/>
                <a:cs typeface="Days One"/>
                <a:sym typeface="Days One"/>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8" name="Google Shape;198;p28"/>
          <p:cNvSpPr txBox="1"/>
          <p:nvPr>
            <p:ph idx="5" type="subTitle"/>
          </p:nvPr>
        </p:nvSpPr>
        <p:spPr>
          <a:xfrm>
            <a:off x="720000" y="37789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9" name="Google Shape;199;p28"/>
          <p:cNvSpPr txBox="1"/>
          <p:nvPr>
            <p:ph idx="6" type="title"/>
          </p:nvPr>
        </p:nvSpPr>
        <p:spPr>
          <a:xfrm>
            <a:off x="3419269" y="31924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400">
                <a:solidFill>
                  <a:schemeClr val="lt2"/>
                </a:solidFill>
                <a:latin typeface="Days One"/>
                <a:ea typeface="Days One"/>
                <a:cs typeface="Days One"/>
                <a:sym typeface="Days One"/>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0" name="Google Shape;200;p28"/>
          <p:cNvSpPr txBox="1"/>
          <p:nvPr>
            <p:ph idx="7" type="subTitle"/>
          </p:nvPr>
        </p:nvSpPr>
        <p:spPr>
          <a:xfrm>
            <a:off x="3419269" y="37789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1" name="Google Shape;201;p28"/>
          <p:cNvSpPr txBox="1"/>
          <p:nvPr>
            <p:ph idx="8" type="title"/>
          </p:nvPr>
        </p:nvSpPr>
        <p:spPr>
          <a:xfrm>
            <a:off x="6118545" y="16828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400">
                <a:solidFill>
                  <a:schemeClr val="lt2"/>
                </a:solidFill>
                <a:latin typeface="Days One"/>
                <a:ea typeface="Days One"/>
                <a:cs typeface="Days One"/>
                <a:sym typeface="Days One"/>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2" name="Google Shape;202;p28"/>
          <p:cNvSpPr txBox="1"/>
          <p:nvPr>
            <p:ph idx="9" type="subTitle"/>
          </p:nvPr>
        </p:nvSpPr>
        <p:spPr>
          <a:xfrm>
            <a:off x="6118545" y="22693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3" name="Google Shape;203;p28"/>
          <p:cNvSpPr txBox="1"/>
          <p:nvPr>
            <p:ph idx="13" type="title"/>
          </p:nvPr>
        </p:nvSpPr>
        <p:spPr>
          <a:xfrm>
            <a:off x="6118545" y="31924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400">
                <a:solidFill>
                  <a:schemeClr val="lt2"/>
                </a:solidFill>
                <a:latin typeface="Days One"/>
                <a:ea typeface="Days One"/>
                <a:cs typeface="Days One"/>
                <a:sym typeface="Days One"/>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4" name="Google Shape;204;p28"/>
          <p:cNvSpPr txBox="1"/>
          <p:nvPr>
            <p:ph idx="14" type="subTitle"/>
          </p:nvPr>
        </p:nvSpPr>
        <p:spPr>
          <a:xfrm>
            <a:off x="6118545" y="37789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5" name="Google Shape;205;p28"/>
          <p:cNvSpPr txBox="1"/>
          <p:nvPr>
            <p:ph idx="15"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200">
                <a:solidFill>
                  <a:schemeClr val="lt2"/>
                </a:solidFill>
                <a:latin typeface="Days One"/>
                <a:ea typeface="Days One"/>
                <a:cs typeface="Days One"/>
                <a:sym typeface="Days 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bg>
      <p:bgPr>
        <a:gradFill>
          <a:gsLst>
            <a:gs pos="0">
              <a:schemeClr val="accent1"/>
            </a:gs>
            <a:gs pos="79000">
              <a:schemeClr val="lt1"/>
            </a:gs>
            <a:gs pos="100000">
              <a:schemeClr val="accent6"/>
            </a:gs>
          </a:gsLst>
          <a:lin ang="8099331" scaled="0"/>
        </a:gradFill>
      </p:bgPr>
    </p:bg>
    <p:spTree>
      <p:nvGrpSpPr>
        <p:cNvPr id="206" name="Shape 206"/>
        <p:cNvGrpSpPr/>
        <p:nvPr/>
      </p:nvGrpSpPr>
      <p:grpSpPr>
        <a:xfrm>
          <a:off x="0" y="0"/>
          <a:ext cx="0" cy="0"/>
          <a:chOff x="0" y="0"/>
          <a:chExt cx="0" cy="0"/>
        </a:xfrm>
      </p:grpSpPr>
      <p:sp>
        <p:nvSpPr>
          <p:cNvPr id="207" name="Google Shape;207;p29"/>
          <p:cNvSpPr txBox="1"/>
          <p:nvPr>
            <p:ph hasCustomPrompt="1" type="title"/>
          </p:nvPr>
        </p:nvSpPr>
        <p:spPr>
          <a:xfrm>
            <a:off x="738075" y="540000"/>
            <a:ext cx="47901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500">
                <a:solidFill>
                  <a:schemeClr val="lt2"/>
                </a:solidFill>
                <a:latin typeface="Days One"/>
                <a:ea typeface="Days One"/>
                <a:cs typeface="Days One"/>
                <a:sym typeface="Days On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08" name="Google Shape;208;p29"/>
          <p:cNvSpPr txBox="1"/>
          <p:nvPr>
            <p:ph idx="1" type="subTitle"/>
          </p:nvPr>
        </p:nvSpPr>
        <p:spPr>
          <a:xfrm>
            <a:off x="738075" y="1322225"/>
            <a:ext cx="47901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9" name="Google Shape;209;p29"/>
          <p:cNvSpPr txBox="1"/>
          <p:nvPr>
            <p:ph hasCustomPrompt="1" idx="2" type="title"/>
          </p:nvPr>
        </p:nvSpPr>
        <p:spPr>
          <a:xfrm>
            <a:off x="2176950" y="1996150"/>
            <a:ext cx="47901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500">
                <a:solidFill>
                  <a:schemeClr val="lt2"/>
                </a:solidFill>
                <a:latin typeface="Days One"/>
                <a:ea typeface="Days One"/>
                <a:cs typeface="Days One"/>
                <a:sym typeface="Days On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10" name="Google Shape;210;p29"/>
          <p:cNvSpPr txBox="1"/>
          <p:nvPr>
            <p:ph idx="3" type="subTitle"/>
          </p:nvPr>
        </p:nvSpPr>
        <p:spPr>
          <a:xfrm>
            <a:off x="2176950" y="2778375"/>
            <a:ext cx="47901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1" name="Google Shape;211;p29"/>
          <p:cNvSpPr txBox="1"/>
          <p:nvPr>
            <p:ph hasCustomPrompt="1" idx="4" type="title"/>
          </p:nvPr>
        </p:nvSpPr>
        <p:spPr>
          <a:xfrm>
            <a:off x="3618063" y="3452300"/>
            <a:ext cx="47901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500">
                <a:solidFill>
                  <a:schemeClr val="lt2"/>
                </a:solidFill>
                <a:latin typeface="Days One"/>
                <a:ea typeface="Days One"/>
                <a:cs typeface="Days One"/>
                <a:sym typeface="Days On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12" name="Google Shape;212;p29"/>
          <p:cNvSpPr txBox="1"/>
          <p:nvPr>
            <p:ph idx="5" type="subTitle"/>
          </p:nvPr>
        </p:nvSpPr>
        <p:spPr>
          <a:xfrm>
            <a:off x="3618063" y="4234525"/>
            <a:ext cx="47901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3" name="Google Shape;213;p29"/>
          <p:cNvSpPr/>
          <p:nvPr/>
        </p:nvSpPr>
        <p:spPr>
          <a:xfrm>
            <a:off x="-1155600" y="3452300"/>
            <a:ext cx="2887476" cy="2898979"/>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9"/>
          <p:cNvSpPr/>
          <p:nvPr/>
        </p:nvSpPr>
        <p:spPr>
          <a:xfrm>
            <a:off x="7326600" y="-1043500"/>
            <a:ext cx="2887476" cy="2898979"/>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_1_3">
    <p:bg>
      <p:bgPr>
        <a:gradFill>
          <a:gsLst>
            <a:gs pos="0">
              <a:schemeClr val="accent1"/>
            </a:gs>
            <a:gs pos="79000">
              <a:schemeClr val="lt1"/>
            </a:gs>
            <a:gs pos="100000">
              <a:schemeClr val="accent6"/>
            </a:gs>
          </a:gsLst>
          <a:lin ang="2700006" scaled="0"/>
        </a:gradFill>
      </p:bgPr>
    </p:bg>
    <p:spTree>
      <p:nvGrpSpPr>
        <p:cNvPr id="215" name="Shape 215"/>
        <p:cNvGrpSpPr/>
        <p:nvPr/>
      </p:nvGrpSpPr>
      <p:grpSpPr>
        <a:xfrm>
          <a:off x="0" y="0"/>
          <a:ext cx="0" cy="0"/>
          <a:chOff x="0" y="0"/>
          <a:chExt cx="0" cy="0"/>
        </a:xfrm>
      </p:grpSpPr>
      <p:sp>
        <p:nvSpPr>
          <p:cNvPr id="216" name="Google Shape;216;p30"/>
          <p:cNvSpPr txBox="1"/>
          <p:nvPr>
            <p:ph type="title"/>
          </p:nvPr>
        </p:nvSpPr>
        <p:spPr>
          <a:xfrm>
            <a:off x="3396700" y="3087675"/>
            <a:ext cx="23841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2400">
                <a:solidFill>
                  <a:schemeClr val="lt2"/>
                </a:solidFill>
                <a:latin typeface="Days One"/>
                <a:ea typeface="Days One"/>
                <a:cs typeface="Days One"/>
                <a:sym typeface="Days One"/>
              </a:defRPr>
            </a:lvl1pPr>
            <a:lvl2pPr lvl="1" rtl="0">
              <a:spcBef>
                <a:spcPts val="0"/>
              </a:spcBef>
              <a:spcAft>
                <a:spcPts val="0"/>
              </a:spcAft>
              <a:buSzPts val="3500"/>
              <a:buNone/>
              <a:defRPr>
                <a:latin typeface="Poppins"/>
                <a:ea typeface="Poppins"/>
                <a:cs typeface="Poppins"/>
                <a:sym typeface="Poppins"/>
              </a:defRPr>
            </a:lvl2pPr>
            <a:lvl3pPr lvl="2" rtl="0">
              <a:spcBef>
                <a:spcPts val="0"/>
              </a:spcBef>
              <a:spcAft>
                <a:spcPts val="0"/>
              </a:spcAft>
              <a:buSzPts val="3500"/>
              <a:buNone/>
              <a:defRPr>
                <a:latin typeface="Poppins"/>
                <a:ea typeface="Poppins"/>
                <a:cs typeface="Poppins"/>
                <a:sym typeface="Poppins"/>
              </a:defRPr>
            </a:lvl3pPr>
            <a:lvl4pPr lvl="3" rtl="0">
              <a:spcBef>
                <a:spcPts val="0"/>
              </a:spcBef>
              <a:spcAft>
                <a:spcPts val="0"/>
              </a:spcAft>
              <a:buSzPts val="3500"/>
              <a:buNone/>
              <a:defRPr>
                <a:latin typeface="Poppins"/>
                <a:ea typeface="Poppins"/>
                <a:cs typeface="Poppins"/>
                <a:sym typeface="Poppins"/>
              </a:defRPr>
            </a:lvl4pPr>
            <a:lvl5pPr lvl="4" rtl="0">
              <a:spcBef>
                <a:spcPts val="0"/>
              </a:spcBef>
              <a:spcAft>
                <a:spcPts val="0"/>
              </a:spcAft>
              <a:buSzPts val="3500"/>
              <a:buNone/>
              <a:defRPr>
                <a:latin typeface="Poppins"/>
                <a:ea typeface="Poppins"/>
                <a:cs typeface="Poppins"/>
                <a:sym typeface="Poppins"/>
              </a:defRPr>
            </a:lvl5pPr>
            <a:lvl6pPr lvl="5" rtl="0">
              <a:spcBef>
                <a:spcPts val="0"/>
              </a:spcBef>
              <a:spcAft>
                <a:spcPts val="0"/>
              </a:spcAft>
              <a:buSzPts val="3500"/>
              <a:buNone/>
              <a:defRPr>
                <a:latin typeface="Poppins"/>
                <a:ea typeface="Poppins"/>
                <a:cs typeface="Poppins"/>
                <a:sym typeface="Poppins"/>
              </a:defRPr>
            </a:lvl6pPr>
            <a:lvl7pPr lvl="6" rtl="0">
              <a:spcBef>
                <a:spcPts val="0"/>
              </a:spcBef>
              <a:spcAft>
                <a:spcPts val="0"/>
              </a:spcAft>
              <a:buSzPts val="3500"/>
              <a:buNone/>
              <a:defRPr>
                <a:latin typeface="Poppins"/>
                <a:ea typeface="Poppins"/>
                <a:cs typeface="Poppins"/>
                <a:sym typeface="Poppins"/>
              </a:defRPr>
            </a:lvl7pPr>
            <a:lvl8pPr lvl="7" rtl="0">
              <a:spcBef>
                <a:spcPts val="0"/>
              </a:spcBef>
              <a:spcAft>
                <a:spcPts val="0"/>
              </a:spcAft>
              <a:buSzPts val="3500"/>
              <a:buNone/>
              <a:defRPr>
                <a:latin typeface="Poppins"/>
                <a:ea typeface="Poppins"/>
                <a:cs typeface="Poppins"/>
                <a:sym typeface="Poppins"/>
              </a:defRPr>
            </a:lvl8pPr>
            <a:lvl9pPr lvl="8" rtl="0">
              <a:spcBef>
                <a:spcPts val="0"/>
              </a:spcBef>
              <a:spcAft>
                <a:spcPts val="0"/>
              </a:spcAft>
              <a:buSzPts val="3500"/>
              <a:buNone/>
              <a:defRPr>
                <a:latin typeface="Poppins"/>
                <a:ea typeface="Poppins"/>
                <a:cs typeface="Poppins"/>
                <a:sym typeface="Poppins"/>
              </a:defRPr>
            </a:lvl9pPr>
          </a:lstStyle>
          <a:p/>
        </p:txBody>
      </p:sp>
      <p:sp>
        <p:nvSpPr>
          <p:cNvPr id="217" name="Google Shape;217;p30"/>
          <p:cNvSpPr txBox="1"/>
          <p:nvPr>
            <p:ph idx="2" type="title"/>
          </p:nvPr>
        </p:nvSpPr>
        <p:spPr>
          <a:xfrm>
            <a:off x="902613" y="3087675"/>
            <a:ext cx="23841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2400">
                <a:solidFill>
                  <a:schemeClr val="lt2"/>
                </a:solidFill>
                <a:latin typeface="Days One"/>
                <a:ea typeface="Days One"/>
                <a:cs typeface="Days One"/>
                <a:sym typeface="Days One"/>
              </a:defRPr>
            </a:lvl1pPr>
            <a:lvl2pPr lvl="1" rtl="0">
              <a:spcBef>
                <a:spcPts val="0"/>
              </a:spcBef>
              <a:spcAft>
                <a:spcPts val="0"/>
              </a:spcAft>
              <a:buSzPts val="3500"/>
              <a:buNone/>
              <a:defRPr>
                <a:latin typeface="Poppins"/>
                <a:ea typeface="Poppins"/>
                <a:cs typeface="Poppins"/>
                <a:sym typeface="Poppins"/>
              </a:defRPr>
            </a:lvl2pPr>
            <a:lvl3pPr lvl="2" rtl="0">
              <a:spcBef>
                <a:spcPts val="0"/>
              </a:spcBef>
              <a:spcAft>
                <a:spcPts val="0"/>
              </a:spcAft>
              <a:buSzPts val="3500"/>
              <a:buNone/>
              <a:defRPr>
                <a:latin typeface="Poppins"/>
                <a:ea typeface="Poppins"/>
                <a:cs typeface="Poppins"/>
                <a:sym typeface="Poppins"/>
              </a:defRPr>
            </a:lvl3pPr>
            <a:lvl4pPr lvl="3" rtl="0">
              <a:spcBef>
                <a:spcPts val="0"/>
              </a:spcBef>
              <a:spcAft>
                <a:spcPts val="0"/>
              </a:spcAft>
              <a:buSzPts val="3500"/>
              <a:buNone/>
              <a:defRPr>
                <a:latin typeface="Poppins"/>
                <a:ea typeface="Poppins"/>
                <a:cs typeface="Poppins"/>
                <a:sym typeface="Poppins"/>
              </a:defRPr>
            </a:lvl4pPr>
            <a:lvl5pPr lvl="4" rtl="0">
              <a:spcBef>
                <a:spcPts val="0"/>
              </a:spcBef>
              <a:spcAft>
                <a:spcPts val="0"/>
              </a:spcAft>
              <a:buSzPts val="3500"/>
              <a:buNone/>
              <a:defRPr>
                <a:latin typeface="Poppins"/>
                <a:ea typeface="Poppins"/>
                <a:cs typeface="Poppins"/>
                <a:sym typeface="Poppins"/>
              </a:defRPr>
            </a:lvl5pPr>
            <a:lvl6pPr lvl="5" rtl="0">
              <a:spcBef>
                <a:spcPts val="0"/>
              </a:spcBef>
              <a:spcAft>
                <a:spcPts val="0"/>
              </a:spcAft>
              <a:buSzPts val="3500"/>
              <a:buNone/>
              <a:defRPr>
                <a:latin typeface="Poppins"/>
                <a:ea typeface="Poppins"/>
                <a:cs typeface="Poppins"/>
                <a:sym typeface="Poppins"/>
              </a:defRPr>
            </a:lvl6pPr>
            <a:lvl7pPr lvl="6" rtl="0">
              <a:spcBef>
                <a:spcPts val="0"/>
              </a:spcBef>
              <a:spcAft>
                <a:spcPts val="0"/>
              </a:spcAft>
              <a:buSzPts val="3500"/>
              <a:buNone/>
              <a:defRPr>
                <a:latin typeface="Poppins"/>
                <a:ea typeface="Poppins"/>
                <a:cs typeface="Poppins"/>
                <a:sym typeface="Poppins"/>
              </a:defRPr>
            </a:lvl7pPr>
            <a:lvl8pPr lvl="7" rtl="0">
              <a:spcBef>
                <a:spcPts val="0"/>
              </a:spcBef>
              <a:spcAft>
                <a:spcPts val="0"/>
              </a:spcAft>
              <a:buSzPts val="3500"/>
              <a:buNone/>
              <a:defRPr>
                <a:latin typeface="Poppins"/>
                <a:ea typeface="Poppins"/>
                <a:cs typeface="Poppins"/>
                <a:sym typeface="Poppins"/>
              </a:defRPr>
            </a:lvl8pPr>
            <a:lvl9pPr lvl="8" rtl="0">
              <a:spcBef>
                <a:spcPts val="0"/>
              </a:spcBef>
              <a:spcAft>
                <a:spcPts val="0"/>
              </a:spcAft>
              <a:buSzPts val="3500"/>
              <a:buNone/>
              <a:defRPr>
                <a:latin typeface="Poppins"/>
                <a:ea typeface="Poppins"/>
                <a:cs typeface="Poppins"/>
                <a:sym typeface="Poppins"/>
              </a:defRPr>
            </a:lvl9pPr>
          </a:lstStyle>
          <a:p/>
        </p:txBody>
      </p:sp>
      <p:sp>
        <p:nvSpPr>
          <p:cNvPr id="218" name="Google Shape;218;p30"/>
          <p:cNvSpPr txBox="1"/>
          <p:nvPr>
            <p:ph idx="3" type="title"/>
          </p:nvPr>
        </p:nvSpPr>
        <p:spPr>
          <a:xfrm>
            <a:off x="5890798" y="3087675"/>
            <a:ext cx="23841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2400">
                <a:solidFill>
                  <a:schemeClr val="lt2"/>
                </a:solidFill>
                <a:latin typeface="Days One"/>
                <a:ea typeface="Days One"/>
                <a:cs typeface="Days One"/>
                <a:sym typeface="Days One"/>
              </a:defRPr>
            </a:lvl1pPr>
            <a:lvl2pPr lvl="1" rtl="0">
              <a:spcBef>
                <a:spcPts val="0"/>
              </a:spcBef>
              <a:spcAft>
                <a:spcPts val="0"/>
              </a:spcAft>
              <a:buSzPts val="3500"/>
              <a:buNone/>
              <a:defRPr>
                <a:latin typeface="Poppins"/>
                <a:ea typeface="Poppins"/>
                <a:cs typeface="Poppins"/>
                <a:sym typeface="Poppins"/>
              </a:defRPr>
            </a:lvl2pPr>
            <a:lvl3pPr lvl="2" rtl="0">
              <a:spcBef>
                <a:spcPts val="0"/>
              </a:spcBef>
              <a:spcAft>
                <a:spcPts val="0"/>
              </a:spcAft>
              <a:buSzPts val="3500"/>
              <a:buNone/>
              <a:defRPr>
                <a:latin typeface="Poppins"/>
                <a:ea typeface="Poppins"/>
                <a:cs typeface="Poppins"/>
                <a:sym typeface="Poppins"/>
              </a:defRPr>
            </a:lvl3pPr>
            <a:lvl4pPr lvl="3" rtl="0">
              <a:spcBef>
                <a:spcPts val="0"/>
              </a:spcBef>
              <a:spcAft>
                <a:spcPts val="0"/>
              </a:spcAft>
              <a:buSzPts val="3500"/>
              <a:buNone/>
              <a:defRPr>
                <a:latin typeface="Poppins"/>
                <a:ea typeface="Poppins"/>
                <a:cs typeface="Poppins"/>
                <a:sym typeface="Poppins"/>
              </a:defRPr>
            </a:lvl4pPr>
            <a:lvl5pPr lvl="4" rtl="0">
              <a:spcBef>
                <a:spcPts val="0"/>
              </a:spcBef>
              <a:spcAft>
                <a:spcPts val="0"/>
              </a:spcAft>
              <a:buSzPts val="3500"/>
              <a:buNone/>
              <a:defRPr>
                <a:latin typeface="Poppins"/>
                <a:ea typeface="Poppins"/>
                <a:cs typeface="Poppins"/>
                <a:sym typeface="Poppins"/>
              </a:defRPr>
            </a:lvl5pPr>
            <a:lvl6pPr lvl="5" rtl="0">
              <a:spcBef>
                <a:spcPts val="0"/>
              </a:spcBef>
              <a:spcAft>
                <a:spcPts val="0"/>
              </a:spcAft>
              <a:buSzPts val="3500"/>
              <a:buNone/>
              <a:defRPr>
                <a:latin typeface="Poppins"/>
                <a:ea typeface="Poppins"/>
                <a:cs typeface="Poppins"/>
                <a:sym typeface="Poppins"/>
              </a:defRPr>
            </a:lvl6pPr>
            <a:lvl7pPr lvl="6" rtl="0">
              <a:spcBef>
                <a:spcPts val="0"/>
              </a:spcBef>
              <a:spcAft>
                <a:spcPts val="0"/>
              </a:spcAft>
              <a:buSzPts val="3500"/>
              <a:buNone/>
              <a:defRPr>
                <a:latin typeface="Poppins"/>
                <a:ea typeface="Poppins"/>
                <a:cs typeface="Poppins"/>
                <a:sym typeface="Poppins"/>
              </a:defRPr>
            </a:lvl7pPr>
            <a:lvl8pPr lvl="7" rtl="0">
              <a:spcBef>
                <a:spcPts val="0"/>
              </a:spcBef>
              <a:spcAft>
                <a:spcPts val="0"/>
              </a:spcAft>
              <a:buSzPts val="3500"/>
              <a:buNone/>
              <a:defRPr>
                <a:latin typeface="Poppins"/>
                <a:ea typeface="Poppins"/>
                <a:cs typeface="Poppins"/>
                <a:sym typeface="Poppins"/>
              </a:defRPr>
            </a:lvl8pPr>
            <a:lvl9pPr lvl="8" rtl="0">
              <a:spcBef>
                <a:spcPts val="0"/>
              </a:spcBef>
              <a:spcAft>
                <a:spcPts val="0"/>
              </a:spcAft>
              <a:buSzPts val="3500"/>
              <a:buNone/>
              <a:defRPr>
                <a:latin typeface="Poppins"/>
                <a:ea typeface="Poppins"/>
                <a:cs typeface="Poppins"/>
                <a:sym typeface="Poppins"/>
              </a:defRPr>
            </a:lvl9pPr>
          </a:lstStyle>
          <a:p/>
        </p:txBody>
      </p:sp>
      <p:sp>
        <p:nvSpPr>
          <p:cNvPr id="219" name="Google Shape;219;p30"/>
          <p:cNvSpPr txBox="1"/>
          <p:nvPr>
            <p:ph idx="1" type="subTitle"/>
          </p:nvPr>
        </p:nvSpPr>
        <p:spPr>
          <a:xfrm>
            <a:off x="902613" y="3737808"/>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20" name="Google Shape;220;p30"/>
          <p:cNvSpPr txBox="1"/>
          <p:nvPr>
            <p:ph idx="4" type="subTitle"/>
          </p:nvPr>
        </p:nvSpPr>
        <p:spPr>
          <a:xfrm>
            <a:off x="3396700" y="3737808"/>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21" name="Google Shape;221;p30"/>
          <p:cNvSpPr txBox="1"/>
          <p:nvPr>
            <p:ph idx="5" type="subTitle"/>
          </p:nvPr>
        </p:nvSpPr>
        <p:spPr>
          <a:xfrm>
            <a:off x="5890798" y="3737808"/>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22" name="Google Shape;222;p30"/>
          <p:cNvSpPr txBox="1"/>
          <p:nvPr>
            <p:ph hasCustomPrompt="1" idx="6" type="title"/>
          </p:nvPr>
        </p:nvSpPr>
        <p:spPr>
          <a:xfrm>
            <a:off x="1485363" y="1323125"/>
            <a:ext cx="12186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3000">
                <a:solidFill>
                  <a:schemeClr val="lt2"/>
                </a:solidFill>
                <a:latin typeface="Days One"/>
                <a:ea typeface="Days One"/>
                <a:cs typeface="Days One"/>
                <a:sym typeface="Days One"/>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23" name="Google Shape;223;p30"/>
          <p:cNvSpPr txBox="1"/>
          <p:nvPr>
            <p:ph hasCustomPrompt="1" idx="7" type="title"/>
          </p:nvPr>
        </p:nvSpPr>
        <p:spPr>
          <a:xfrm>
            <a:off x="3979450" y="1323125"/>
            <a:ext cx="12186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3000">
                <a:solidFill>
                  <a:schemeClr val="lt2"/>
                </a:solidFill>
                <a:latin typeface="Days One"/>
                <a:ea typeface="Days One"/>
                <a:cs typeface="Days One"/>
                <a:sym typeface="Days One"/>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24" name="Google Shape;224;p30"/>
          <p:cNvSpPr txBox="1"/>
          <p:nvPr>
            <p:ph hasCustomPrompt="1" idx="8" type="title"/>
          </p:nvPr>
        </p:nvSpPr>
        <p:spPr>
          <a:xfrm>
            <a:off x="6473548" y="1323125"/>
            <a:ext cx="12186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3000">
                <a:solidFill>
                  <a:schemeClr val="lt2"/>
                </a:solidFill>
                <a:latin typeface="Days One"/>
                <a:ea typeface="Days One"/>
                <a:cs typeface="Days One"/>
                <a:sym typeface="Days One"/>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25" name="Google Shape;225;p30"/>
          <p:cNvSpPr txBox="1"/>
          <p:nvPr>
            <p:ph idx="9" type="title"/>
          </p:nvPr>
        </p:nvSpPr>
        <p:spPr>
          <a:xfrm>
            <a:off x="687000" y="514350"/>
            <a:ext cx="77712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200">
                <a:solidFill>
                  <a:schemeClr val="lt2"/>
                </a:solidFill>
                <a:latin typeface="Days One"/>
                <a:ea typeface="Days One"/>
                <a:cs typeface="Days One"/>
                <a:sym typeface="Days One"/>
              </a:defRPr>
            </a:lvl1pPr>
            <a:lvl2pPr lvl="1" rtl="0">
              <a:spcBef>
                <a:spcPts val="0"/>
              </a:spcBef>
              <a:spcAft>
                <a:spcPts val="0"/>
              </a:spcAft>
              <a:buSzPts val="3500"/>
              <a:buNone/>
              <a:defRPr>
                <a:latin typeface="Poppins"/>
                <a:ea typeface="Poppins"/>
                <a:cs typeface="Poppins"/>
                <a:sym typeface="Poppins"/>
              </a:defRPr>
            </a:lvl2pPr>
            <a:lvl3pPr lvl="2" rtl="0">
              <a:spcBef>
                <a:spcPts val="0"/>
              </a:spcBef>
              <a:spcAft>
                <a:spcPts val="0"/>
              </a:spcAft>
              <a:buSzPts val="3500"/>
              <a:buNone/>
              <a:defRPr>
                <a:latin typeface="Poppins"/>
                <a:ea typeface="Poppins"/>
                <a:cs typeface="Poppins"/>
                <a:sym typeface="Poppins"/>
              </a:defRPr>
            </a:lvl3pPr>
            <a:lvl4pPr lvl="3" rtl="0">
              <a:spcBef>
                <a:spcPts val="0"/>
              </a:spcBef>
              <a:spcAft>
                <a:spcPts val="0"/>
              </a:spcAft>
              <a:buSzPts val="3500"/>
              <a:buNone/>
              <a:defRPr>
                <a:latin typeface="Poppins"/>
                <a:ea typeface="Poppins"/>
                <a:cs typeface="Poppins"/>
                <a:sym typeface="Poppins"/>
              </a:defRPr>
            </a:lvl4pPr>
            <a:lvl5pPr lvl="4" rtl="0">
              <a:spcBef>
                <a:spcPts val="0"/>
              </a:spcBef>
              <a:spcAft>
                <a:spcPts val="0"/>
              </a:spcAft>
              <a:buSzPts val="3500"/>
              <a:buNone/>
              <a:defRPr>
                <a:latin typeface="Poppins"/>
                <a:ea typeface="Poppins"/>
                <a:cs typeface="Poppins"/>
                <a:sym typeface="Poppins"/>
              </a:defRPr>
            </a:lvl5pPr>
            <a:lvl6pPr lvl="5" rtl="0">
              <a:spcBef>
                <a:spcPts val="0"/>
              </a:spcBef>
              <a:spcAft>
                <a:spcPts val="0"/>
              </a:spcAft>
              <a:buSzPts val="3500"/>
              <a:buNone/>
              <a:defRPr>
                <a:latin typeface="Poppins"/>
                <a:ea typeface="Poppins"/>
                <a:cs typeface="Poppins"/>
                <a:sym typeface="Poppins"/>
              </a:defRPr>
            </a:lvl6pPr>
            <a:lvl7pPr lvl="6" rtl="0">
              <a:spcBef>
                <a:spcPts val="0"/>
              </a:spcBef>
              <a:spcAft>
                <a:spcPts val="0"/>
              </a:spcAft>
              <a:buSzPts val="3500"/>
              <a:buNone/>
              <a:defRPr>
                <a:latin typeface="Poppins"/>
                <a:ea typeface="Poppins"/>
                <a:cs typeface="Poppins"/>
                <a:sym typeface="Poppins"/>
              </a:defRPr>
            </a:lvl7pPr>
            <a:lvl8pPr lvl="7" rtl="0">
              <a:spcBef>
                <a:spcPts val="0"/>
              </a:spcBef>
              <a:spcAft>
                <a:spcPts val="0"/>
              </a:spcAft>
              <a:buSzPts val="3500"/>
              <a:buNone/>
              <a:defRPr>
                <a:latin typeface="Poppins"/>
                <a:ea typeface="Poppins"/>
                <a:cs typeface="Poppins"/>
                <a:sym typeface="Poppins"/>
              </a:defRPr>
            </a:lvl8pPr>
            <a:lvl9pPr lvl="8" rtl="0">
              <a:spcBef>
                <a:spcPts val="0"/>
              </a:spcBef>
              <a:spcAft>
                <a:spcPts val="0"/>
              </a:spcAft>
              <a:buSzPts val="3500"/>
              <a:buNone/>
              <a:defRPr>
                <a:latin typeface="Poppins"/>
                <a:ea typeface="Poppins"/>
                <a:cs typeface="Poppins"/>
                <a:sym typeface="Poppins"/>
              </a:defRPr>
            </a:lvl9pPr>
          </a:lstStyle>
          <a:p/>
        </p:txBody>
      </p:sp>
      <p:sp>
        <p:nvSpPr>
          <p:cNvPr id="226" name="Google Shape;226;p30"/>
          <p:cNvSpPr/>
          <p:nvPr/>
        </p:nvSpPr>
        <p:spPr>
          <a:xfrm>
            <a:off x="-831750" y="-803177"/>
            <a:ext cx="1876772" cy="1884249"/>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0"/>
          <p:cNvSpPr/>
          <p:nvPr/>
        </p:nvSpPr>
        <p:spPr>
          <a:xfrm rot="5400000">
            <a:off x="6938425" y="3206185"/>
            <a:ext cx="2125171" cy="2459664"/>
          </a:xfrm>
          <a:custGeom>
            <a:rect b="b" l="l" r="r" t="t"/>
            <a:pathLst>
              <a:path extrusionOk="0" h="41760" w="36081">
                <a:moveTo>
                  <a:pt x="1" y="0"/>
                </a:moveTo>
                <a:cubicBezTo>
                  <a:pt x="393" y="1188"/>
                  <a:pt x="1158" y="2253"/>
                  <a:pt x="2246" y="3123"/>
                </a:cubicBezTo>
                <a:cubicBezTo>
                  <a:pt x="4217" y="4699"/>
                  <a:pt x="6771" y="5553"/>
                  <a:pt x="9246" y="5903"/>
                </a:cubicBezTo>
                <a:cubicBezTo>
                  <a:pt x="14129" y="6592"/>
                  <a:pt x="20400" y="5345"/>
                  <a:pt x="24264" y="9159"/>
                </a:cubicBezTo>
                <a:cubicBezTo>
                  <a:pt x="26738" y="11599"/>
                  <a:pt x="27248" y="14890"/>
                  <a:pt x="27050" y="18216"/>
                </a:cubicBezTo>
                <a:cubicBezTo>
                  <a:pt x="26717" y="23824"/>
                  <a:pt x="24389" y="29410"/>
                  <a:pt x="26493" y="34967"/>
                </a:cubicBezTo>
                <a:cubicBezTo>
                  <a:pt x="27409" y="37384"/>
                  <a:pt x="29101" y="39517"/>
                  <a:pt x="31434" y="40686"/>
                </a:cubicBezTo>
                <a:cubicBezTo>
                  <a:pt x="32905" y="41424"/>
                  <a:pt x="34485" y="41749"/>
                  <a:pt x="36081" y="41760"/>
                </a:cubicBezTo>
                <a:lnTo>
                  <a:pt x="36081"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0"/>
          <p:cNvSpPr/>
          <p:nvPr/>
        </p:nvSpPr>
        <p:spPr>
          <a:xfrm rot="-5971517">
            <a:off x="-891810" y="3970807"/>
            <a:ext cx="2255102" cy="2242303"/>
          </a:xfrm>
          <a:custGeom>
            <a:rect b="b" l="l" r="r" t="t"/>
            <a:pathLst>
              <a:path extrusionOk="0" h="51680" w="51975">
                <a:moveTo>
                  <a:pt x="0" y="0"/>
                </a:moveTo>
                <a:lnTo>
                  <a:pt x="0" y="51650"/>
                </a:lnTo>
                <a:cubicBezTo>
                  <a:pt x="572" y="51670"/>
                  <a:pt x="1145" y="51679"/>
                  <a:pt x="1721" y="51680"/>
                </a:cubicBezTo>
                <a:cubicBezTo>
                  <a:pt x="29476" y="51680"/>
                  <a:pt x="51974" y="29181"/>
                  <a:pt x="51974" y="1427"/>
                </a:cubicBezTo>
                <a:cubicBezTo>
                  <a:pt x="51974" y="949"/>
                  <a:pt x="51967" y="474"/>
                  <a:pt x="5195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gradFill>
          <a:gsLst>
            <a:gs pos="0">
              <a:schemeClr val="accent1"/>
            </a:gs>
            <a:gs pos="79000">
              <a:schemeClr val="lt1"/>
            </a:gs>
            <a:gs pos="100000">
              <a:schemeClr val="accent6"/>
            </a:gs>
          </a:gsLst>
          <a:lin ang="13500032" scaled="0"/>
        </a:gradFill>
      </p:bgPr>
    </p:bg>
    <p:spTree>
      <p:nvGrpSpPr>
        <p:cNvPr id="21" name="Shape 21"/>
        <p:cNvGrpSpPr/>
        <p:nvPr/>
      </p:nvGrpSpPr>
      <p:grpSpPr>
        <a:xfrm>
          <a:off x="0" y="0"/>
          <a:ext cx="0" cy="0"/>
          <a:chOff x="0" y="0"/>
          <a:chExt cx="0" cy="0"/>
        </a:xfrm>
      </p:grpSpPr>
      <p:sp>
        <p:nvSpPr>
          <p:cNvPr id="22" name="Google Shape;22;p4"/>
          <p:cNvSpPr/>
          <p:nvPr/>
        </p:nvSpPr>
        <p:spPr>
          <a:xfrm>
            <a:off x="7931250" y="3963375"/>
            <a:ext cx="2222443" cy="2231297"/>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4"/>
          <p:cNvSpPr/>
          <p:nvPr/>
        </p:nvSpPr>
        <p:spPr>
          <a:xfrm rot="-5400000">
            <a:off x="209843" y="-229299"/>
            <a:ext cx="2666386" cy="3086064"/>
          </a:xfrm>
          <a:custGeom>
            <a:rect b="b" l="l" r="r" t="t"/>
            <a:pathLst>
              <a:path extrusionOk="0" h="41760" w="36081">
                <a:moveTo>
                  <a:pt x="1" y="0"/>
                </a:moveTo>
                <a:cubicBezTo>
                  <a:pt x="393" y="1188"/>
                  <a:pt x="1158" y="2253"/>
                  <a:pt x="2246" y="3123"/>
                </a:cubicBezTo>
                <a:cubicBezTo>
                  <a:pt x="4217" y="4699"/>
                  <a:pt x="6771" y="5553"/>
                  <a:pt x="9246" y="5903"/>
                </a:cubicBezTo>
                <a:cubicBezTo>
                  <a:pt x="14129" y="6592"/>
                  <a:pt x="20400" y="5345"/>
                  <a:pt x="24264" y="9159"/>
                </a:cubicBezTo>
                <a:cubicBezTo>
                  <a:pt x="26738" y="11599"/>
                  <a:pt x="27248" y="14890"/>
                  <a:pt x="27050" y="18216"/>
                </a:cubicBezTo>
                <a:cubicBezTo>
                  <a:pt x="26717" y="23824"/>
                  <a:pt x="24389" y="29410"/>
                  <a:pt x="26493" y="34967"/>
                </a:cubicBezTo>
                <a:cubicBezTo>
                  <a:pt x="27409" y="37384"/>
                  <a:pt x="29101" y="39517"/>
                  <a:pt x="31434" y="40686"/>
                </a:cubicBezTo>
                <a:cubicBezTo>
                  <a:pt x="32905" y="41424"/>
                  <a:pt x="34485" y="41749"/>
                  <a:pt x="36081" y="41760"/>
                </a:cubicBezTo>
                <a:lnTo>
                  <a:pt x="36081"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4"/>
          <p:cNvSpPr/>
          <p:nvPr/>
        </p:nvSpPr>
        <p:spPr>
          <a:xfrm rot="-6299994">
            <a:off x="-164356" y="3847089"/>
            <a:ext cx="2214873" cy="2202369"/>
          </a:xfrm>
          <a:custGeom>
            <a:rect b="b" l="l" r="r" t="t"/>
            <a:pathLst>
              <a:path extrusionOk="0" h="40861" w="41093">
                <a:moveTo>
                  <a:pt x="0" y="1"/>
                </a:moveTo>
                <a:lnTo>
                  <a:pt x="0" y="40861"/>
                </a:lnTo>
                <a:lnTo>
                  <a:pt x="1361" y="40861"/>
                </a:lnTo>
                <a:cubicBezTo>
                  <a:pt x="23304" y="40861"/>
                  <a:pt x="41092" y="23072"/>
                  <a:pt x="41092" y="1128"/>
                </a:cubicBezTo>
                <a:cubicBezTo>
                  <a:pt x="41092" y="751"/>
                  <a:pt x="41087" y="376"/>
                  <a:pt x="41076" y="1"/>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txBox="1"/>
          <p:nvPr>
            <p:ph type="title"/>
          </p:nvPr>
        </p:nvSpPr>
        <p:spPr>
          <a:xfrm>
            <a:off x="720000" y="535000"/>
            <a:ext cx="7704000" cy="48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200">
                <a:solidFill>
                  <a:schemeClr val="lt2"/>
                </a:solidFill>
                <a:latin typeface="Days One"/>
                <a:ea typeface="Days One"/>
                <a:cs typeface="Days One"/>
                <a:sym typeface="Days 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6" name="Google Shape;26;p4"/>
          <p:cNvSpPr txBox="1"/>
          <p:nvPr>
            <p:ph idx="1" type="body"/>
          </p:nvPr>
        </p:nvSpPr>
        <p:spPr>
          <a:xfrm>
            <a:off x="720000" y="1152475"/>
            <a:ext cx="7704000" cy="341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lt2"/>
              </a:buClr>
              <a:buSzPts val="1200"/>
              <a:buAutoNum type="arabicPeriod"/>
              <a:defRPr sz="1200">
                <a:solidFill>
                  <a:schemeClr val="lt2"/>
                </a:solidFill>
                <a:latin typeface="Lato"/>
                <a:ea typeface="Lato"/>
                <a:cs typeface="Lato"/>
                <a:sym typeface="Lato"/>
              </a:defRPr>
            </a:lvl1pPr>
            <a:lvl2pPr indent="-304800" lvl="1" marL="914400" rtl="0">
              <a:lnSpc>
                <a:spcPct val="115000"/>
              </a:lnSpc>
              <a:spcBef>
                <a:spcPts val="0"/>
              </a:spcBef>
              <a:spcAft>
                <a:spcPts val="0"/>
              </a:spcAft>
              <a:buClr>
                <a:schemeClr val="lt2"/>
              </a:buClr>
              <a:buSzPts val="1200"/>
              <a:buFont typeface="Roboto Condensed Light"/>
              <a:buAutoNum type="alphaLcPeriod"/>
              <a:defRPr>
                <a:solidFill>
                  <a:schemeClr val="lt2"/>
                </a:solidFill>
              </a:defRPr>
            </a:lvl2pPr>
            <a:lvl3pPr indent="-304800" lvl="2" marL="1371600" rtl="0">
              <a:lnSpc>
                <a:spcPct val="115000"/>
              </a:lnSpc>
              <a:spcBef>
                <a:spcPts val="0"/>
              </a:spcBef>
              <a:spcAft>
                <a:spcPts val="0"/>
              </a:spcAft>
              <a:buClr>
                <a:schemeClr val="lt2"/>
              </a:buClr>
              <a:buSzPts val="1200"/>
              <a:buFont typeface="Roboto Condensed Light"/>
              <a:buAutoNum type="romanLcPeriod"/>
              <a:defRPr>
                <a:solidFill>
                  <a:schemeClr val="lt2"/>
                </a:solidFill>
              </a:defRPr>
            </a:lvl3pPr>
            <a:lvl4pPr indent="-304800" lvl="3" marL="1828800" rtl="0">
              <a:lnSpc>
                <a:spcPct val="115000"/>
              </a:lnSpc>
              <a:spcBef>
                <a:spcPts val="0"/>
              </a:spcBef>
              <a:spcAft>
                <a:spcPts val="0"/>
              </a:spcAft>
              <a:buClr>
                <a:schemeClr val="lt2"/>
              </a:buClr>
              <a:buSzPts val="1200"/>
              <a:buFont typeface="Roboto Condensed Light"/>
              <a:buAutoNum type="arabicPeriod"/>
              <a:defRPr>
                <a:solidFill>
                  <a:schemeClr val="lt2"/>
                </a:solidFill>
              </a:defRPr>
            </a:lvl4pPr>
            <a:lvl5pPr indent="-304800" lvl="4" marL="2286000" rtl="0">
              <a:lnSpc>
                <a:spcPct val="115000"/>
              </a:lnSpc>
              <a:spcBef>
                <a:spcPts val="0"/>
              </a:spcBef>
              <a:spcAft>
                <a:spcPts val="0"/>
              </a:spcAft>
              <a:buClr>
                <a:schemeClr val="lt2"/>
              </a:buClr>
              <a:buSzPts val="1200"/>
              <a:buFont typeface="Roboto Condensed Light"/>
              <a:buAutoNum type="alphaLcPeriod"/>
              <a:defRPr>
                <a:solidFill>
                  <a:schemeClr val="lt2"/>
                </a:solidFill>
              </a:defRPr>
            </a:lvl5pPr>
            <a:lvl6pPr indent="-304800" lvl="5" marL="2743200" rtl="0">
              <a:lnSpc>
                <a:spcPct val="115000"/>
              </a:lnSpc>
              <a:spcBef>
                <a:spcPts val="0"/>
              </a:spcBef>
              <a:spcAft>
                <a:spcPts val="0"/>
              </a:spcAft>
              <a:buClr>
                <a:schemeClr val="lt2"/>
              </a:buClr>
              <a:buSzPts val="1200"/>
              <a:buFont typeface="Roboto Condensed Light"/>
              <a:buAutoNum type="romanLcPeriod"/>
              <a:defRPr>
                <a:solidFill>
                  <a:schemeClr val="lt2"/>
                </a:solidFill>
              </a:defRPr>
            </a:lvl6pPr>
            <a:lvl7pPr indent="-304800" lvl="6" marL="3200400" rtl="0">
              <a:lnSpc>
                <a:spcPct val="115000"/>
              </a:lnSpc>
              <a:spcBef>
                <a:spcPts val="0"/>
              </a:spcBef>
              <a:spcAft>
                <a:spcPts val="0"/>
              </a:spcAft>
              <a:buClr>
                <a:schemeClr val="lt2"/>
              </a:buClr>
              <a:buSzPts val="1200"/>
              <a:buFont typeface="Roboto Condensed Light"/>
              <a:buAutoNum type="arabicPeriod"/>
              <a:defRPr>
                <a:solidFill>
                  <a:schemeClr val="lt2"/>
                </a:solidFill>
              </a:defRPr>
            </a:lvl7pPr>
            <a:lvl8pPr indent="-304800" lvl="7" marL="3657600" rtl="0">
              <a:lnSpc>
                <a:spcPct val="115000"/>
              </a:lnSpc>
              <a:spcBef>
                <a:spcPts val="0"/>
              </a:spcBef>
              <a:spcAft>
                <a:spcPts val="0"/>
              </a:spcAft>
              <a:buClr>
                <a:schemeClr val="lt2"/>
              </a:buClr>
              <a:buSzPts val="1200"/>
              <a:buFont typeface="Roboto Condensed Light"/>
              <a:buAutoNum type="alphaLcPeriod"/>
              <a:defRPr>
                <a:solidFill>
                  <a:schemeClr val="lt2"/>
                </a:solidFill>
              </a:defRPr>
            </a:lvl8pPr>
            <a:lvl9pPr indent="-304800" lvl="8" marL="4114800" rtl="0">
              <a:lnSpc>
                <a:spcPct val="115000"/>
              </a:lnSpc>
              <a:spcBef>
                <a:spcPts val="0"/>
              </a:spcBef>
              <a:spcAft>
                <a:spcPts val="0"/>
              </a:spcAft>
              <a:buClr>
                <a:schemeClr val="lt2"/>
              </a:buClr>
              <a:buSzPts val="1200"/>
              <a:buFont typeface="Roboto Condensed Light"/>
              <a:buAutoNum type="romanLcPeriod"/>
              <a:defRPr>
                <a:solidFill>
                  <a:schemeClr val="lt2"/>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BLANK_1_1_1_1_1_1_3_1">
    <p:bg>
      <p:bgPr>
        <a:gradFill>
          <a:gsLst>
            <a:gs pos="0">
              <a:schemeClr val="accent1"/>
            </a:gs>
            <a:gs pos="79000">
              <a:schemeClr val="lt1"/>
            </a:gs>
            <a:gs pos="100000">
              <a:schemeClr val="accent6"/>
            </a:gs>
          </a:gsLst>
          <a:lin ang="2700006" scaled="0"/>
        </a:gradFill>
      </p:bgPr>
    </p:bg>
    <p:spTree>
      <p:nvGrpSpPr>
        <p:cNvPr id="229" name="Shape 229"/>
        <p:cNvGrpSpPr/>
        <p:nvPr/>
      </p:nvGrpSpPr>
      <p:grpSpPr>
        <a:xfrm>
          <a:off x="0" y="0"/>
          <a:ext cx="0" cy="0"/>
          <a:chOff x="0" y="0"/>
          <a:chExt cx="0" cy="0"/>
        </a:xfrm>
      </p:grpSpPr>
      <p:sp>
        <p:nvSpPr>
          <p:cNvPr id="230" name="Google Shape;230;p31"/>
          <p:cNvSpPr/>
          <p:nvPr/>
        </p:nvSpPr>
        <p:spPr>
          <a:xfrm>
            <a:off x="8413950" y="-593627"/>
            <a:ext cx="1876772" cy="1884249"/>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1"/>
          <p:cNvSpPr/>
          <p:nvPr/>
        </p:nvSpPr>
        <p:spPr>
          <a:xfrm rot="-5400000">
            <a:off x="4225" y="-318065"/>
            <a:ext cx="2125171" cy="2459664"/>
          </a:xfrm>
          <a:custGeom>
            <a:rect b="b" l="l" r="r" t="t"/>
            <a:pathLst>
              <a:path extrusionOk="0" h="41760" w="36081">
                <a:moveTo>
                  <a:pt x="1" y="0"/>
                </a:moveTo>
                <a:cubicBezTo>
                  <a:pt x="393" y="1188"/>
                  <a:pt x="1158" y="2253"/>
                  <a:pt x="2246" y="3123"/>
                </a:cubicBezTo>
                <a:cubicBezTo>
                  <a:pt x="4217" y="4699"/>
                  <a:pt x="6771" y="5553"/>
                  <a:pt x="9246" y="5903"/>
                </a:cubicBezTo>
                <a:cubicBezTo>
                  <a:pt x="14129" y="6592"/>
                  <a:pt x="20400" y="5345"/>
                  <a:pt x="24264" y="9159"/>
                </a:cubicBezTo>
                <a:cubicBezTo>
                  <a:pt x="26738" y="11599"/>
                  <a:pt x="27248" y="14890"/>
                  <a:pt x="27050" y="18216"/>
                </a:cubicBezTo>
                <a:cubicBezTo>
                  <a:pt x="26717" y="23824"/>
                  <a:pt x="24389" y="29410"/>
                  <a:pt x="26493" y="34967"/>
                </a:cubicBezTo>
                <a:cubicBezTo>
                  <a:pt x="27409" y="37384"/>
                  <a:pt x="29101" y="39517"/>
                  <a:pt x="31434" y="40686"/>
                </a:cubicBezTo>
                <a:cubicBezTo>
                  <a:pt x="32905" y="41424"/>
                  <a:pt x="34485" y="41749"/>
                  <a:pt x="36081" y="41760"/>
                </a:cubicBezTo>
                <a:lnTo>
                  <a:pt x="36081"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1"/>
          <p:cNvSpPr txBox="1"/>
          <p:nvPr>
            <p:ph idx="1" type="subTitle"/>
          </p:nvPr>
        </p:nvSpPr>
        <p:spPr>
          <a:xfrm>
            <a:off x="760625" y="3347475"/>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33" name="Google Shape;233;p31"/>
          <p:cNvSpPr txBox="1"/>
          <p:nvPr>
            <p:ph idx="2" type="subTitle"/>
          </p:nvPr>
        </p:nvSpPr>
        <p:spPr>
          <a:xfrm>
            <a:off x="3413513" y="3347475"/>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34" name="Google Shape;234;p31"/>
          <p:cNvSpPr txBox="1"/>
          <p:nvPr>
            <p:ph idx="3" type="subTitle"/>
          </p:nvPr>
        </p:nvSpPr>
        <p:spPr>
          <a:xfrm>
            <a:off x="6029988" y="3347475"/>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35" name="Google Shape;235;p31"/>
          <p:cNvSpPr txBox="1"/>
          <p:nvPr>
            <p:ph hasCustomPrompt="1" type="title"/>
          </p:nvPr>
        </p:nvSpPr>
        <p:spPr>
          <a:xfrm>
            <a:off x="760475" y="1399325"/>
            <a:ext cx="23841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b="1" sz="4000">
                <a:solidFill>
                  <a:schemeClr val="lt2"/>
                </a:solidFill>
                <a:latin typeface="Days One"/>
                <a:ea typeface="Days One"/>
                <a:cs typeface="Days One"/>
                <a:sym typeface="Days One"/>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36" name="Google Shape;236;p31"/>
          <p:cNvSpPr txBox="1"/>
          <p:nvPr>
            <p:ph hasCustomPrompt="1" idx="4" type="title"/>
          </p:nvPr>
        </p:nvSpPr>
        <p:spPr>
          <a:xfrm>
            <a:off x="3413375" y="1399325"/>
            <a:ext cx="23841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b="1" sz="4000">
                <a:solidFill>
                  <a:schemeClr val="lt2"/>
                </a:solidFill>
                <a:latin typeface="Days One"/>
                <a:ea typeface="Days One"/>
                <a:cs typeface="Days One"/>
                <a:sym typeface="Days One"/>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37" name="Google Shape;237;p31"/>
          <p:cNvSpPr txBox="1"/>
          <p:nvPr>
            <p:ph hasCustomPrompt="1" idx="5" type="title"/>
          </p:nvPr>
        </p:nvSpPr>
        <p:spPr>
          <a:xfrm>
            <a:off x="6029850" y="1399325"/>
            <a:ext cx="23841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b="1" sz="4000">
                <a:solidFill>
                  <a:schemeClr val="lt2"/>
                </a:solidFill>
                <a:latin typeface="Days One"/>
                <a:ea typeface="Days One"/>
                <a:cs typeface="Days One"/>
                <a:sym typeface="Days One"/>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38" name="Google Shape;238;p31"/>
          <p:cNvSpPr/>
          <p:nvPr/>
        </p:nvSpPr>
        <p:spPr>
          <a:xfrm>
            <a:off x="-1116150" y="3666373"/>
            <a:ext cx="1876772" cy="1884249"/>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bg>
      <p:bgPr>
        <a:gradFill>
          <a:gsLst>
            <a:gs pos="0">
              <a:schemeClr val="accent1"/>
            </a:gs>
            <a:gs pos="79000">
              <a:schemeClr val="lt1"/>
            </a:gs>
            <a:gs pos="100000">
              <a:schemeClr val="accent6"/>
            </a:gs>
          </a:gsLst>
          <a:lin ang="2700006" scaled="0"/>
        </a:gradFill>
      </p:bgPr>
    </p:bg>
    <p:spTree>
      <p:nvGrpSpPr>
        <p:cNvPr id="239" name="Shape 239"/>
        <p:cNvGrpSpPr/>
        <p:nvPr/>
      </p:nvGrpSpPr>
      <p:grpSpPr>
        <a:xfrm>
          <a:off x="0" y="0"/>
          <a:ext cx="0" cy="0"/>
          <a:chOff x="0" y="0"/>
          <a:chExt cx="0" cy="0"/>
        </a:xfrm>
      </p:grpSpPr>
      <p:sp>
        <p:nvSpPr>
          <p:cNvPr id="240" name="Google Shape;240;p32"/>
          <p:cNvSpPr txBox="1"/>
          <p:nvPr>
            <p:ph type="ctrTitle"/>
          </p:nvPr>
        </p:nvSpPr>
        <p:spPr>
          <a:xfrm>
            <a:off x="2175650" y="517425"/>
            <a:ext cx="4807500" cy="99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6500">
                <a:solidFill>
                  <a:schemeClr val="lt2"/>
                </a:solidFill>
                <a:latin typeface="Days One"/>
                <a:ea typeface="Days One"/>
                <a:cs typeface="Days One"/>
                <a:sym typeface="Days One"/>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41" name="Google Shape;241;p32"/>
          <p:cNvSpPr txBox="1"/>
          <p:nvPr>
            <p:ph idx="1" type="subTitle"/>
          </p:nvPr>
        </p:nvSpPr>
        <p:spPr>
          <a:xfrm>
            <a:off x="2425075" y="1628450"/>
            <a:ext cx="4293900" cy="1320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atin typeface="Lato"/>
                <a:ea typeface="Lato"/>
                <a:cs typeface="Lato"/>
                <a:sym typeface="Lato"/>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42" name="Google Shape;242;p32"/>
          <p:cNvSpPr txBox="1"/>
          <p:nvPr/>
        </p:nvSpPr>
        <p:spPr>
          <a:xfrm>
            <a:off x="2774700" y="4017675"/>
            <a:ext cx="3594600" cy="567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300"/>
              </a:spcBef>
              <a:spcAft>
                <a:spcPts val="0"/>
              </a:spcAft>
              <a:buNone/>
            </a:pPr>
            <a:r>
              <a:rPr lang="en" sz="1100">
                <a:solidFill>
                  <a:schemeClr val="lt2"/>
                </a:solidFill>
                <a:latin typeface="Lato"/>
                <a:ea typeface="Lato"/>
                <a:cs typeface="Lato"/>
                <a:sym typeface="Lato"/>
              </a:rPr>
              <a:t>CREDITS: This presentation template was created by </a:t>
            </a:r>
            <a:r>
              <a:rPr b="1" lang="en" sz="1100">
                <a:solidFill>
                  <a:schemeClr val="lt2"/>
                </a:solidFill>
                <a:uFill>
                  <a:noFill/>
                </a:uFill>
                <a:latin typeface="Lato"/>
                <a:ea typeface="Lato"/>
                <a:cs typeface="Lato"/>
                <a:sym typeface="Lato"/>
                <a:hlinkClick r:id="rId2">
                  <a:extLst>
                    <a:ext uri="{A12FA001-AC4F-418D-AE19-62706E023703}">
                      <ahyp:hlinkClr val="tx"/>
                    </a:ext>
                  </a:extLst>
                </a:hlinkClick>
              </a:rPr>
              <a:t>Slidesgo</a:t>
            </a:r>
            <a:r>
              <a:rPr lang="en" sz="1100">
                <a:solidFill>
                  <a:schemeClr val="lt2"/>
                </a:solidFill>
                <a:latin typeface="Lato"/>
                <a:ea typeface="Lato"/>
                <a:cs typeface="Lato"/>
                <a:sym typeface="Lato"/>
              </a:rPr>
              <a:t>, including icons by </a:t>
            </a:r>
            <a:r>
              <a:rPr b="1" lang="en" sz="1100">
                <a:solidFill>
                  <a:schemeClr val="lt2"/>
                </a:solidFill>
                <a:uFill>
                  <a:noFill/>
                </a:uFill>
                <a:latin typeface="Lato"/>
                <a:ea typeface="Lato"/>
                <a:cs typeface="Lato"/>
                <a:sym typeface="Lato"/>
                <a:hlinkClick r:id="rId3">
                  <a:extLst>
                    <a:ext uri="{A12FA001-AC4F-418D-AE19-62706E023703}">
                      <ahyp:hlinkClr val="tx"/>
                    </a:ext>
                  </a:extLst>
                </a:hlinkClick>
              </a:rPr>
              <a:t>Flaticon</a:t>
            </a:r>
            <a:r>
              <a:rPr lang="en" sz="1100">
                <a:solidFill>
                  <a:schemeClr val="lt2"/>
                </a:solidFill>
                <a:latin typeface="Lato"/>
                <a:ea typeface="Lato"/>
                <a:cs typeface="Lato"/>
                <a:sym typeface="Lato"/>
              </a:rPr>
              <a:t>, infographics &amp; images by </a:t>
            </a:r>
            <a:r>
              <a:rPr b="1" lang="en" sz="1100">
                <a:solidFill>
                  <a:schemeClr val="lt2"/>
                </a:solidFill>
                <a:uFill>
                  <a:noFill/>
                </a:uFill>
                <a:latin typeface="Lato"/>
                <a:ea typeface="Lato"/>
                <a:cs typeface="Lato"/>
                <a:sym typeface="Lato"/>
                <a:hlinkClick r:id="rId4">
                  <a:extLst>
                    <a:ext uri="{A12FA001-AC4F-418D-AE19-62706E023703}">
                      <ahyp:hlinkClr val="tx"/>
                    </a:ext>
                  </a:extLst>
                </a:hlinkClick>
              </a:rPr>
              <a:t>Freepik</a:t>
            </a:r>
            <a:r>
              <a:rPr b="1" lang="en" sz="1100">
                <a:solidFill>
                  <a:schemeClr val="lt2"/>
                </a:solidFill>
                <a:latin typeface="Lato"/>
                <a:ea typeface="Lato"/>
                <a:cs typeface="Lato"/>
                <a:sym typeface="Lato"/>
              </a:rPr>
              <a:t> </a:t>
            </a:r>
            <a:endParaRPr b="1" sz="1100">
              <a:solidFill>
                <a:schemeClr val="lt2"/>
              </a:solidFill>
              <a:latin typeface="Lato"/>
              <a:ea typeface="Lato"/>
              <a:cs typeface="Lato"/>
              <a:sym typeface="Lato"/>
            </a:endParaRPr>
          </a:p>
        </p:txBody>
      </p:sp>
      <p:sp>
        <p:nvSpPr>
          <p:cNvPr id="243" name="Google Shape;243;p32"/>
          <p:cNvSpPr/>
          <p:nvPr/>
        </p:nvSpPr>
        <p:spPr>
          <a:xfrm>
            <a:off x="-1727100" y="101677"/>
            <a:ext cx="2883159" cy="2894645"/>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2"/>
          <p:cNvSpPr/>
          <p:nvPr/>
        </p:nvSpPr>
        <p:spPr>
          <a:xfrm>
            <a:off x="7988000" y="1906027"/>
            <a:ext cx="2883159" cy="2894645"/>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bg>
      <p:bgPr>
        <a:gradFill>
          <a:gsLst>
            <a:gs pos="0">
              <a:schemeClr val="accent1"/>
            </a:gs>
            <a:gs pos="79000">
              <a:schemeClr val="lt1"/>
            </a:gs>
            <a:gs pos="100000">
              <a:schemeClr val="accent6"/>
            </a:gs>
          </a:gsLst>
          <a:lin ang="18900732" scaled="0"/>
        </a:gradFill>
      </p:bgPr>
    </p:bg>
    <p:spTree>
      <p:nvGrpSpPr>
        <p:cNvPr id="245" name="Shape 245"/>
        <p:cNvGrpSpPr/>
        <p:nvPr/>
      </p:nvGrpSpPr>
      <p:grpSpPr>
        <a:xfrm>
          <a:off x="0" y="0"/>
          <a:ext cx="0" cy="0"/>
          <a:chOff x="0" y="0"/>
          <a:chExt cx="0" cy="0"/>
        </a:xfrm>
      </p:grpSpPr>
      <p:sp>
        <p:nvSpPr>
          <p:cNvPr id="246" name="Google Shape;246;p33"/>
          <p:cNvSpPr/>
          <p:nvPr/>
        </p:nvSpPr>
        <p:spPr>
          <a:xfrm>
            <a:off x="7848600" y="3990497"/>
            <a:ext cx="2514551" cy="2524568"/>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3"/>
          <p:cNvSpPr/>
          <p:nvPr/>
        </p:nvSpPr>
        <p:spPr>
          <a:xfrm rot="-5232539">
            <a:off x="6273534" y="-444366"/>
            <a:ext cx="2803890" cy="3275359"/>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3"/>
          <p:cNvSpPr/>
          <p:nvPr/>
        </p:nvSpPr>
        <p:spPr>
          <a:xfrm rot="8629168">
            <a:off x="-1559635" y="120431"/>
            <a:ext cx="4033685" cy="4712146"/>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bg>
      <p:bgPr>
        <a:gradFill>
          <a:gsLst>
            <a:gs pos="0">
              <a:schemeClr val="accent1"/>
            </a:gs>
            <a:gs pos="79000">
              <a:schemeClr val="lt1"/>
            </a:gs>
            <a:gs pos="100000">
              <a:schemeClr val="accent6"/>
            </a:gs>
          </a:gsLst>
          <a:lin ang="18900732" scaled="0"/>
        </a:gradFill>
      </p:bgPr>
    </p:bg>
    <p:spTree>
      <p:nvGrpSpPr>
        <p:cNvPr id="249" name="Shape 249"/>
        <p:cNvGrpSpPr/>
        <p:nvPr/>
      </p:nvGrpSpPr>
      <p:grpSpPr>
        <a:xfrm>
          <a:off x="0" y="0"/>
          <a:ext cx="0" cy="0"/>
          <a:chOff x="0" y="0"/>
          <a:chExt cx="0" cy="0"/>
        </a:xfrm>
      </p:grpSpPr>
      <p:sp>
        <p:nvSpPr>
          <p:cNvPr id="250" name="Google Shape;250;p34"/>
          <p:cNvSpPr/>
          <p:nvPr/>
        </p:nvSpPr>
        <p:spPr>
          <a:xfrm>
            <a:off x="7493100" y="-1161975"/>
            <a:ext cx="4222669" cy="4239492"/>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4"/>
          <p:cNvSpPr/>
          <p:nvPr/>
        </p:nvSpPr>
        <p:spPr>
          <a:xfrm>
            <a:off x="-2665675" y="2789975"/>
            <a:ext cx="4222669" cy="4239492"/>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4"/>
          <p:cNvSpPr/>
          <p:nvPr/>
        </p:nvSpPr>
        <p:spPr>
          <a:xfrm rot="1848319">
            <a:off x="6172266" y="2568611"/>
            <a:ext cx="3492400" cy="4079767"/>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4"/>
          <p:cNvSpPr/>
          <p:nvPr/>
        </p:nvSpPr>
        <p:spPr>
          <a:xfrm flipH="1" rot="7003599">
            <a:off x="19183" y="-1603364"/>
            <a:ext cx="3492424" cy="4079671"/>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gradFill>
          <a:gsLst>
            <a:gs pos="0">
              <a:schemeClr val="accent1"/>
            </a:gs>
            <a:gs pos="79000">
              <a:schemeClr val="lt1"/>
            </a:gs>
            <a:gs pos="100000">
              <a:schemeClr val="accent6"/>
            </a:gs>
          </a:gsLst>
          <a:lin ang="18900044" scaled="0"/>
        </a:gradFill>
      </p:bgPr>
    </p:bg>
    <p:spTree>
      <p:nvGrpSpPr>
        <p:cNvPr id="27" name="Shape 27"/>
        <p:cNvGrpSpPr/>
        <p:nvPr/>
      </p:nvGrpSpPr>
      <p:grpSpPr>
        <a:xfrm>
          <a:off x="0" y="0"/>
          <a:ext cx="0" cy="0"/>
          <a:chOff x="0" y="0"/>
          <a:chExt cx="0" cy="0"/>
        </a:xfrm>
      </p:grpSpPr>
      <p:sp>
        <p:nvSpPr>
          <p:cNvPr id="28" name="Google Shape;28;p5"/>
          <p:cNvSpPr/>
          <p:nvPr/>
        </p:nvSpPr>
        <p:spPr>
          <a:xfrm rot="9133652">
            <a:off x="-991215" y="-200730"/>
            <a:ext cx="2950761" cy="3446926"/>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p:nvPr/>
        </p:nvSpPr>
        <p:spPr>
          <a:xfrm>
            <a:off x="7855050" y="3735125"/>
            <a:ext cx="2736768" cy="2747671"/>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5"/>
          <p:cNvSpPr/>
          <p:nvPr/>
        </p:nvSpPr>
        <p:spPr>
          <a:xfrm rot="5590127">
            <a:off x="7435755" y="-1031003"/>
            <a:ext cx="2766701" cy="2750998"/>
          </a:xfrm>
          <a:custGeom>
            <a:rect b="b" l="l" r="r" t="t"/>
            <a:pathLst>
              <a:path extrusionOk="0" h="51680" w="51975">
                <a:moveTo>
                  <a:pt x="0" y="0"/>
                </a:moveTo>
                <a:lnTo>
                  <a:pt x="0" y="51650"/>
                </a:lnTo>
                <a:cubicBezTo>
                  <a:pt x="572" y="51670"/>
                  <a:pt x="1145" y="51679"/>
                  <a:pt x="1721" y="51680"/>
                </a:cubicBezTo>
                <a:cubicBezTo>
                  <a:pt x="29476" y="51680"/>
                  <a:pt x="51974" y="29181"/>
                  <a:pt x="51974" y="1427"/>
                </a:cubicBezTo>
                <a:cubicBezTo>
                  <a:pt x="51974" y="949"/>
                  <a:pt x="51967" y="474"/>
                  <a:pt x="5195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5"/>
          <p:cNvSpPr txBox="1"/>
          <p:nvPr>
            <p:ph idx="1" type="subTitle"/>
          </p:nvPr>
        </p:nvSpPr>
        <p:spPr>
          <a:xfrm>
            <a:off x="1181425" y="2852325"/>
            <a:ext cx="2907600" cy="377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2500"/>
              <a:buFont typeface="Bebas Neue"/>
              <a:buNone/>
              <a:defRPr sz="2400">
                <a:solidFill>
                  <a:schemeClr val="lt2"/>
                </a:solidFill>
                <a:latin typeface="Days One"/>
                <a:ea typeface="Days One"/>
                <a:cs typeface="Days One"/>
                <a:sym typeface="Days One"/>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32" name="Google Shape;32;p5"/>
          <p:cNvSpPr txBox="1"/>
          <p:nvPr>
            <p:ph idx="2" type="subTitle"/>
          </p:nvPr>
        </p:nvSpPr>
        <p:spPr>
          <a:xfrm>
            <a:off x="4836300" y="2852325"/>
            <a:ext cx="2907600" cy="37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Font typeface="Bebas Neue"/>
              <a:buNone/>
              <a:defRPr sz="2400">
                <a:solidFill>
                  <a:schemeClr val="lt2"/>
                </a:solidFill>
                <a:latin typeface="Days One"/>
                <a:ea typeface="Days One"/>
                <a:cs typeface="Days One"/>
                <a:sym typeface="Days One"/>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33" name="Google Shape;33;p5"/>
          <p:cNvSpPr txBox="1"/>
          <p:nvPr>
            <p:ph idx="3" type="subTitle"/>
          </p:nvPr>
        </p:nvSpPr>
        <p:spPr>
          <a:xfrm>
            <a:off x="1181425" y="3374350"/>
            <a:ext cx="29076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 name="Google Shape;34;p5"/>
          <p:cNvSpPr txBox="1"/>
          <p:nvPr>
            <p:ph idx="4" type="subTitle"/>
          </p:nvPr>
        </p:nvSpPr>
        <p:spPr>
          <a:xfrm>
            <a:off x="4836300" y="3374350"/>
            <a:ext cx="29076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 name="Google Shape;35;p5"/>
          <p:cNvSpPr txBox="1"/>
          <p:nvPr>
            <p:ph type="title"/>
          </p:nvPr>
        </p:nvSpPr>
        <p:spPr>
          <a:xfrm>
            <a:off x="720000" y="535000"/>
            <a:ext cx="7704000" cy="48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200">
                <a:solidFill>
                  <a:schemeClr val="lt2"/>
                </a:solidFill>
                <a:latin typeface="Days One"/>
                <a:ea typeface="Days One"/>
                <a:cs typeface="Days One"/>
                <a:sym typeface="Days 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gradFill>
          <a:gsLst>
            <a:gs pos="0">
              <a:schemeClr val="accent1"/>
            </a:gs>
            <a:gs pos="79000">
              <a:schemeClr val="lt1"/>
            </a:gs>
            <a:gs pos="100000">
              <a:schemeClr val="accent6"/>
            </a:gs>
          </a:gsLst>
          <a:lin ang="18900044" scaled="0"/>
        </a:gradFill>
      </p:bgPr>
    </p:bg>
    <p:spTree>
      <p:nvGrpSpPr>
        <p:cNvPr id="36" name="Shape 36"/>
        <p:cNvGrpSpPr/>
        <p:nvPr/>
      </p:nvGrpSpPr>
      <p:grpSpPr>
        <a:xfrm>
          <a:off x="0" y="0"/>
          <a:ext cx="0" cy="0"/>
          <a:chOff x="0" y="0"/>
          <a:chExt cx="0" cy="0"/>
        </a:xfrm>
      </p:grpSpPr>
      <p:sp>
        <p:nvSpPr>
          <p:cNvPr id="37" name="Google Shape;37;p6"/>
          <p:cNvSpPr txBox="1"/>
          <p:nvPr>
            <p:ph type="title"/>
          </p:nvPr>
        </p:nvSpPr>
        <p:spPr>
          <a:xfrm>
            <a:off x="720000" y="535000"/>
            <a:ext cx="7704000" cy="48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200">
                <a:latin typeface="Days One"/>
                <a:ea typeface="Days One"/>
                <a:cs typeface="Days One"/>
                <a:sym typeface="Days 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8" name="Google Shape;38;p6"/>
          <p:cNvSpPr/>
          <p:nvPr/>
        </p:nvSpPr>
        <p:spPr>
          <a:xfrm rot="10800000">
            <a:off x="-386221" y="-511177"/>
            <a:ext cx="2202633" cy="2573002"/>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6"/>
          <p:cNvSpPr/>
          <p:nvPr/>
        </p:nvSpPr>
        <p:spPr>
          <a:xfrm>
            <a:off x="8255100" y="4249475"/>
            <a:ext cx="1841422" cy="1848758"/>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6"/>
          <p:cNvSpPr/>
          <p:nvPr/>
        </p:nvSpPr>
        <p:spPr>
          <a:xfrm rot="-925259">
            <a:off x="6800108" y="-524600"/>
            <a:ext cx="2784680" cy="3222977"/>
          </a:xfrm>
          <a:custGeom>
            <a:rect b="b" l="l" r="r" t="t"/>
            <a:pathLst>
              <a:path extrusionOk="0" h="41760" w="36081">
                <a:moveTo>
                  <a:pt x="1" y="0"/>
                </a:moveTo>
                <a:cubicBezTo>
                  <a:pt x="393" y="1188"/>
                  <a:pt x="1158" y="2253"/>
                  <a:pt x="2246" y="3123"/>
                </a:cubicBezTo>
                <a:cubicBezTo>
                  <a:pt x="4217" y="4699"/>
                  <a:pt x="6771" y="5553"/>
                  <a:pt x="9246" y="5903"/>
                </a:cubicBezTo>
                <a:cubicBezTo>
                  <a:pt x="14129" y="6592"/>
                  <a:pt x="20400" y="5345"/>
                  <a:pt x="24264" y="9159"/>
                </a:cubicBezTo>
                <a:cubicBezTo>
                  <a:pt x="26738" y="11599"/>
                  <a:pt x="27248" y="14890"/>
                  <a:pt x="27050" y="18216"/>
                </a:cubicBezTo>
                <a:cubicBezTo>
                  <a:pt x="26717" y="23824"/>
                  <a:pt x="24389" y="29410"/>
                  <a:pt x="26493" y="34967"/>
                </a:cubicBezTo>
                <a:cubicBezTo>
                  <a:pt x="27409" y="37384"/>
                  <a:pt x="29101" y="39517"/>
                  <a:pt x="31434" y="40686"/>
                </a:cubicBezTo>
                <a:cubicBezTo>
                  <a:pt x="32905" y="41424"/>
                  <a:pt x="34485" y="41749"/>
                  <a:pt x="36081" y="41760"/>
                </a:cubicBezTo>
                <a:lnTo>
                  <a:pt x="36081"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gradFill>
          <a:gsLst>
            <a:gs pos="0">
              <a:schemeClr val="accent1"/>
            </a:gs>
            <a:gs pos="79000">
              <a:schemeClr val="lt1"/>
            </a:gs>
            <a:gs pos="100000">
              <a:schemeClr val="accent6"/>
            </a:gs>
          </a:gsLst>
          <a:lin ang="13500032" scaled="0"/>
        </a:gradFill>
      </p:bgPr>
    </p:bg>
    <p:spTree>
      <p:nvGrpSpPr>
        <p:cNvPr id="41" name="Shape 41"/>
        <p:cNvGrpSpPr/>
        <p:nvPr/>
      </p:nvGrpSpPr>
      <p:grpSpPr>
        <a:xfrm>
          <a:off x="0" y="0"/>
          <a:ext cx="0" cy="0"/>
          <a:chOff x="0" y="0"/>
          <a:chExt cx="0" cy="0"/>
        </a:xfrm>
      </p:grpSpPr>
      <p:sp>
        <p:nvSpPr>
          <p:cNvPr id="42" name="Google Shape;42;p7"/>
          <p:cNvSpPr/>
          <p:nvPr/>
        </p:nvSpPr>
        <p:spPr>
          <a:xfrm rot="1451954">
            <a:off x="6169205" y="2098647"/>
            <a:ext cx="3542609" cy="4138293"/>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7"/>
          <p:cNvSpPr/>
          <p:nvPr/>
        </p:nvSpPr>
        <p:spPr>
          <a:xfrm>
            <a:off x="7797900" y="-906375"/>
            <a:ext cx="2451002" cy="2460766"/>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7"/>
          <p:cNvSpPr/>
          <p:nvPr/>
        </p:nvSpPr>
        <p:spPr>
          <a:xfrm rot="-2278797">
            <a:off x="-1316671" y="131086"/>
            <a:ext cx="2264352" cy="2251500"/>
          </a:xfrm>
          <a:custGeom>
            <a:rect b="b" l="l" r="r" t="t"/>
            <a:pathLst>
              <a:path extrusionOk="0" h="51680" w="51975">
                <a:moveTo>
                  <a:pt x="0" y="0"/>
                </a:moveTo>
                <a:lnTo>
                  <a:pt x="0" y="51650"/>
                </a:lnTo>
                <a:cubicBezTo>
                  <a:pt x="572" y="51670"/>
                  <a:pt x="1145" y="51679"/>
                  <a:pt x="1721" y="51680"/>
                </a:cubicBezTo>
                <a:cubicBezTo>
                  <a:pt x="29476" y="51680"/>
                  <a:pt x="51974" y="29181"/>
                  <a:pt x="51974" y="1427"/>
                </a:cubicBezTo>
                <a:cubicBezTo>
                  <a:pt x="51974" y="949"/>
                  <a:pt x="51967" y="474"/>
                  <a:pt x="5195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7"/>
          <p:cNvSpPr txBox="1"/>
          <p:nvPr>
            <p:ph type="title"/>
          </p:nvPr>
        </p:nvSpPr>
        <p:spPr>
          <a:xfrm>
            <a:off x="720000" y="535000"/>
            <a:ext cx="7704000" cy="48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200">
                <a:solidFill>
                  <a:schemeClr val="lt2"/>
                </a:solidFill>
                <a:latin typeface="Days One"/>
                <a:ea typeface="Days One"/>
                <a:cs typeface="Days One"/>
                <a:sym typeface="Days 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6" name="Google Shape;46;p7"/>
          <p:cNvSpPr txBox="1"/>
          <p:nvPr>
            <p:ph idx="1" type="body"/>
          </p:nvPr>
        </p:nvSpPr>
        <p:spPr>
          <a:xfrm>
            <a:off x="720000" y="1207475"/>
            <a:ext cx="5475900" cy="2675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lt2"/>
              </a:buClr>
              <a:buSzPts val="1200"/>
              <a:buFont typeface="Lato"/>
              <a:buChar char="●"/>
              <a:defRPr sz="1600">
                <a:solidFill>
                  <a:schemeClr val="lt2"/>
                </a:solidFill>
                <a:latin typeface="Poppins"/>
                <a:ea typeface="Poppins"/>
                <a:cs typeface="Poppins"/>
                <a:sym typeface="Poppins"/>
              </a:defRPr>
            </a:lvl1pPr>
            <a:lvl2pPr indent="-304800" lvl="1" marL="914400" rtl="0">
              <a:lnSpc>
                <a:spcPct val="115000"/>
              </a:lnSpc>
              <a:spcBef>
                <a:spcPts val="1600"/>
              </a:spcBef>
              <a:spcAft>
                <a:spcPts val="0"/>
              </a:spcAft>
              <a:buClr>
                <a:schemeClr val="lt2"/>
              </a:buClr>
              <a:buSzPts val="1200"/>
              <a:buFont typeface="Roboto Condensed Light"/>
              <a:buChar char="○"/>
              <a:defRPr>
                <a:solidFill>
                  <a:schemeClr val="lt2"/>
                </a:solidFill>
              </a:defRPr>
            </a:lvl2pPr>
            <a:lvl3pPr indent="-304800" lvl="2" marL="1371600" rtl="0">
              <a:lnSpc>
                <a:spcPct val="115000"/>
              </a:lnSpc>
              <a:spcBef>
                <a:spcPts val="0"/>
              </a:spcBef>
              <a:spcAft>
                <a:spcPts val="0"/>
              </a:spcAft>
              <a:buClr>
                <a:schemeClr val="lt2"/>
              </a:buClr>
              <a:buSzPts val="1200"/>
              <a:buFont typeface="Roboto Condensed Light"/>
              <a:buChar char="■"/>
              <a:defRPr>
                <a:solidFill>
                  <a:schemeClr val="lt2"/>
                </a:solidFill>
              </a:defRPr>
            </a:lvl3pPr>
            <a:lvl4pPr indent="-304800" lvl="3" marL="1828800" rtl="0">
              <a:lnSpc>
                <a:spcPct val="115000"/>
              </a:lnSpc>
              <a:spcBef>
                <a:spcPts val="0"/>
              </a:spcBef>
              <a:spcAft>
                <a:spcPts val="0"/>
              </a:spcAft>
              <a:buClr>
                <a:schemeClr val="lt2"/>
              </a:buClr>
              <a:buSzPts val="1200"/>
              <a:buFont typeface="Roboto Condensed Light"/>
              <a:buChar char="●"/>
              <a:defRPr>
                <a:solidFill>
                  <a:schemeClr val="lt2"/>
                </a:solidFill>
              </a:defRPr>
            </a:lvl4pPr>
            <a:lvl5pPr indent="-304800" lvl="4" marL="2286000" rtl="0">
              <a:lnSpc>
                <a:spcPct val="115000"/>
              </a:lnSpc>
              <a:spcBef>
                <a:spcPts val="0"/>
              </a:spcBef>
              <a:spcAft>
                <a:spcPts val="0"/>
              </a:spcAft>
              <a:buClr>
                <a:schemeClr val="lt2"/>
              </a:buClr>
              <a:buSzPts val="1200"/>
              <a:buFont typeface="Roboto Condensed Light"/>
              <a:buChar char="○"/>
              <a:defRPr>
                <a:solidFill>
                  <a:schemeClr val="lt2"/>
                </a:solidFill>
              </a:defRPr>
            </a:lvl5pPr>
            <a:lvl6pPr indent="-304800" lvl="5" marL="2743200" rtl="0">
              <a:lnSpc>
                <a:spcPct val="115000"/>
              </a:lnSpc>
              <a:spcBef>
                <a:spcPts val="0"/>
              </a:spcBef>
              <a:spcAft>
                <a:spcPts val="0"/>
              </a:spcAft>
              <a:buClr>
                <a:schemeClr val="lt2"/>
              </a:buClr>
              <a:buSzPts val="1200"/>
              <a:buFont typeface="Roboto Condensed Light"/>
              <a:buChar char="■"/>
              <a:defRPr>
                <a:solidFill>
                  <a:schemeClr val="lt2"/>
                </a:solidFill>
              </a:defRPr>
            </a:lvl6pPr>
            <a:lvl7pPr indent="-304800" lvl="6" marL="3200400" rtl="0">
              <a:lnSpc>
                <a:spcPct val="115000"/>
              </a:lnSpc>
              <a:spcBef>
                <a:spcPts val="0"/>
              </a:spcBef>
              <a:spcAft>
                <a:spcPts val="0"/>
              </a:spcAft>
              <a:buClr>
                <a:schemeClr val="lt2"/>
              </a:buClr>
              <a:buSzPts val="1200"/>
              <a:buFont typeface="Roboto Condensed Light"/>
              <a:buChar char="●"/>
              <a:defRPr>
                <a:solidFill>
                  <a:schemeClr val="lt2"/>
                </a:solidFill>
              </a:defRPr>
            </a:lvl7pPr>
            <a:lvl8pPr indent="-304800" lvl="7" marL="3657600" rtl="0">
              <a:lnSpc>
                <a:spcPct val="115000"/>
              </a:lnSpc>
              <a:spcBef>
                <a:spcPts val="0"/>
              </a:spcBef>
              <a:spcAft>
                <a:spcPts val="0"/>
              </a:spcAft>
              <a:buClr>
                <a:schemeClr val="lt2"/>
              </a:buClr>
              <a:buSzPts val="1200"/>
              <a:buFont typeface="Roboto Condensed Light"/>
              <a:buChar char="○"/>
              <a:defRPr>
                <a:solidFill>
                  <a:schemeClr val="lt2"/>
                </a:solidFill>
              </a:defRPr>
            </a:lvl8pPr>
            <a:lvl9pPr indent="-304800" lvl="8" marL="4114800" rtl="0">
              <a:lnSpc>
                <a:spcPct val="115000"/>
              </a:lnSpc>
              <a:spcBef>
                <a:spcPts val="0"/>
              </a:spcBef>
              <a:spcAft>
                <a:spcPts val="0"/>
              </a:spcAft>
              <a:buClr>
                <a:schemeClr val="lt2"/>
              </a:buClr>
              <a:buSzPts val="1200"/>
              <a:buFont typeface="Roboto Condensed Light"/>
              <a:buChar char="■"/>
              <a:defRPr>
                <a:solidFill>
                  <a:schemeClr val="lt2"/>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gradFill>
          <a:gsLst>
            <a:gs pos="0">
              <a:schemeClr val="accent1"/>
            </a:gs>
            <a:gs pos="79000">
              <a:schemeClr val="lt1"/>
            </a:gs>
            <a:gs pos="100000">
              <a:schemeClr val="accent6"/>
            </a:gs>
          </a:gsLst>
          <a:lin ang="18900044" scaled="0"/>
        </a:gradFill>
      </p:bgPr>
    </p:bg>
    <p:spTree>
      <p:nvGrpSpPr>
        <p:cNvPr id="47" name="Shape 47"/>
        <p:cNvGrpSpPr/>
        <p:nvPr/>
      </p:nvGrpSpPr>
      <p:grpSpPr>
        <a:xfrm>
          <a:off x="0" y="0"/>
          <a:ext cx="0" cy="0"/>
          <a:chOff x="0" y="0"/>
          <a:chExt cx="0" cy="0"/>
        </a:xfrm>
      </p:grpSpPr>
      <p:sp>
        <p:nvSpPr>
          <p:cNvPr id="48" name="Google Shape;48;p8"/>
          <p:cNvSpPr/>
          <p:nvPr/>
        </p:nvSpPr>
        <p:spPr>
          <a:xfrm flipH="1" rot="10800000">
            <a:off x="7131150" y="3018575"/>
            <a:ext cx="4222669" cy="4239492"/>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8"/>
          <p:cNvSpPr/>
          <p:nvPr/>
        </p:nvSpPr>
        <p:spPr>
          <a:xfrm flipH="1" rot="10800000">
            <a:off x="-2132275" y="-2266125"/>
            <a:ext cx="4222669" cy="4239492"/>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8"/>
          <p:cNvSpPr/>
          <p:nvPr/>
        </p:nvSpPr>
        <p:spPr>
          <a:xfrm flipH="1" rot="9099793">
            <a:off x="6864111" y="-963286"/>
            <a:ext cx="2803921" cy="3275396"/>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8"/>
          <p:cNvSpPr/>
          <p:nvPr/>
        </p:nvSpPr>
        <p:spPr>
          <a:xfrm flipH="1" rot="-1345006">
            <a:off x="-933337" y="2256518"/>
            <a:ext cx="3492326" cy="4079689"/>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8"/>
          <p:cNvSpPr txBox="1"/>
          <p:nvPr>
            <p:ph type="title"/>
          </p:nvPr>
        </p:nvSpPr>
        <p:spPr>
          <a:xfrm>
            <a:off x="1324050" y="1307100"/>
            <a:ext cx="6495900" cy="2529300"/>
          </a:xfrm>
          <a:prstGeom prst="rect">
            <a:avLst/>
          </a:prstGeom>
        </p:spPr>
        <p:txBody>
          <a:bodyPr anchorCtr="0" anchor="ctr" bIns="91425" lIns="91425" spcFirstLastPara="1" rIns="91425" wrap="square" tIns="91425">
            <a:noAutofit/>
          </a:bodyPr>
          <a:lstStyle>
            <a:lvl1pPr lvl="0" algn="ctr">
              <a:spcBef>
                <a:spcPts val="0"/>
              </a:spcBef>
              <a:spcAft>
                <a:spcPts val="0"/>
              </a:spcAft>
              <a:buSzPts val="6000"/>
              <a:buNone/>
              <a:defRPr sz="8000">
                <a:solidFill>
                  <a:schemeClr val="lt2"/>
                </a:solidFill>
                <a:latin typeface="Days One"/>
                <a:ea typeface="Days One"/>
                <a:cs typeface="Days One"/>
                <a:sym typeface="Days One"/>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gradFill>
          <a:gsLst>
            <a:gs pos="0">
              <a:schemeClr val="accent1"/>
            </a:gs>
            <a:gs pos="79000">
              <a:schemeClr val="lt1"/>
            </a:gs>
            <a:gs pos="100000">
              <a:schemeClr val="accent6"/>
            </a:gs>
          </a:gsLst>
          <a:lin ang="13500032" scaled="0"/>
        </a:gradFill>
      </p:bgPr>
    </p:bg>
    <p:spTree>
      <p:nvGrpSpPr>
        <p:cNvPr id="53" name="Shape 53"/>
        <p:cNvGrpSpPr/>
        <p:nvPr/>
      </p:nvGrpSpPr>
      <p:grpSpPr>
        <a:xfrm>
          <a:off x="0" y="0"/>
          <a:ext cx="0" cy="0"/>
          <a:chOff x="0" y="0"/>
          <a:chExt cx="0" cy="0"/>
        </a:xfrm>
      </p:grpSpPr>
      <p:sp>
        <p:nvSpPr>
          <p:cNvPr id="54" name="Google Shape;54;p9"/>
          <p:cNvSpPr/>
          <p:nvPr/>
        </p:nvSpPr>
        <p:spPr>
          <a:xfrm rot="-5400000">
            <a:off x="6676811" y="-559328"/>
            <a:ext cx="2697572" cy="3151164"/>
          </a:xfrm>
          <a:custGeom>
            <a:rect b="b" l="l" r="r" t="t"/>
            <a:pathLst>
              <a:path extrusionOk="0" h="58474" w="50057">
                <a:moveTo>
                  <a:pt x="50057" y="0"/>
                </a:moveTo>
                <a:cubicBezTo>
                  <a:pt x="43474" y="898"/>
                  <a:pt x="37651" y="5576"/>
                  <a:pt x="35449" y="11928"/>
                </a:cubicBezTo>
                <a:cubicBezTo>
                  <a:pt x="33409" y="17811"/>
                  <a:pt x="33734" y="24451"/>
                  <a:pt x="29541" y="29453"/>
                </a:cubicBezTo>
                <a:cubicBezTo>
                  <a:pt x="25003" y="34866"/>
                  <a:pt x="17670" y="36814"/>
                  <a:pt x="11677" y="40081"/>
                </a:cubicBezTo>
                <a:cubicBezTo>
                  <a:pt x="8617" y="41749"/>
                  <a:pt x="5755" y="43845"/>
                  <a:pt x="3672" y="46674"/>
                </a:cubicBezTo>
                <a:cubicBezTo>
                  <a:pt x="1853" y="49152"/>
                  <a:pt x="668" y="52038"/>
                  <a:pt x="221" y="55079"/>
                </a:cubicBezTo>
                <a:cubicBezTo>
                  <a:pt x="59" y="56203"/>
                  <a:pt x="1" y="57339"/>
                  <a:pt x="48" y="58473"/>
                </a:cubicBezTo>
                <a:lnTo>
                  <a:pt x="50057" y="58473"/>
                </a:lnTo>
                <a:lnTo>
                  <a:pt x="50057" y="0"/>
                </a:ln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9"/>
          <p:cNvSpPr/>
          <p:nvPr/>
        </p:nvSpPr>
        <p:spPr>
          <a:xfrm>
            <a:off x="7569300" y="3791000"/>
            <a:ext cx="2451002" cy="2460766"/>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9"/>
          <p:cNvSpPr/>
          <p:nvPr/>
        </p:nvSpPr>
        <p:spPr>
          <a:xfrm rot="1039056">
            <a:off x="-254188" y="-742591"/>
            <a:ext cx="1938577" cy="1927574"/>
          </a:xfrm>
          <a:custGeom>
            <a:rect b="b" l="l" r="r" t="t"/>
            <a:pathLst>
              <a:path extrusionOk="0" h="51680" w="51975">
                <a:moveTo>
                  <a:pt x="0" y="0"/>
                </a:moveTo>
                <a:lnTo>
                  <a:pt x="0" y="51650"/>
                </a:lnTo>
                <a:cubicBezTo>
                  <a:pt x="572" y="51670"/>
                  <a:pt x="1145" y="51679"/>
                  <a:pt x="1721" y="51680"/>
                </a:cubicBezTo>
                <a:cubicBezTo>
                  <a:pt x="29476" y="51680"/>
                  <a:pt x="51974" y="29181"/>
                  <a:pt x="51974" y="1427"/>
                </a:cubicBezTo>
                <a:cubicBezTo>
                  <a:pt x="51974" y="949"/>
                  <a:pt x="51967" y="474"/>
                  <a:pt x="5195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9"/>
          <p:cNvSpPr txBox="1"/>
          <p:nvPr>
            <p:ph type="title"/>
          </p:nvPr>
        </p:nvSpPr>
        <p:spPr>
          <a:xfrm>
            <a:off x="715100" y="2618675"/>
            <a:ext cx="4919400" cy="4770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4000">
                <a:solidFill>
                  <a:schemeClr val="lt2"/>
                </a:solidFill>
                <a:latin typeface="Days One"/>
                <a:ea typeface="Days One"/>
                <a:cs typeface="Days One"/>
                <a:sym typeface="Days One"/>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8" name="Google Shape;58;p9"/>
          <p:cNvSpPr txBox="1"/>
          <p:nvPr>
            <p:ph idx="1" type="subTitle"/>
          </p:nvPr>
        </p:nvSpPr>
        <p:spPr>
          <a:xfrm>
            <a:off x="715100" y="3465400"/>
            <a:ext cx="4966200" cy="1143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8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gradFill>
          <a:gsLst>
            <a:gs pos="0">
              <a:schemeClr val="accent1"/>
            </a:gs>
            <a:gs pos="79000">
              <a:schemeClr val="lt1"/>
            </a:gs>
            <a:gs pos="100000">
              <a:schemeClr val="accent6"/>
            </a:gs>
          </a:gsLst>
          <a:lin ang="18900732" scaled="0"/>
        </a:gradFill>
      </p:bgPr>
    </p:bg>
    <p:spTree>
      <p:nvGrpSpPr>
        <p:cNvPr id="59" name="Shape 59"/>
        <p:cNvGrpSpPr/>
        <p:nvPr/>
      </p:nvGrpSpPr>
      <p:grpSpPr>
        <a:xfrm>
          <a:off x="0" y="0"/>
          <a:ext cx="0" cy="0"/>
          <a:chOff x="0" y="0"/>
          <a:chExt cx="0" cy="0"/>
        </a:xfrm>
      </p:grpSpPr>
      <p:sp>
        <p:nvSpPr>
          <p:cNvPr id="60" name="Google Shape;60;p10"/>
          <p:cNvSpPr txBox="1"/>
          <p:nvPr>
            <p:ph type="title"/>
          </p:nvPr>
        </p:nvSpPr>
        <p:spPr>
          <a:xfrm>
            <a:off x="720000" y="574025"/>
            <a:ext cx="7704000" cy="8922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200">
                <a:solidFill>
                  <a:schemeClr val="lt2"/>
                </a:solidFill>
                <a:latin typeface="Days One"/>
                <a:ea typeface="Days One"/>
                <a:cs typeface="Days One"/>
                <a:sym typeface="Days 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61" name="Google Shape;61;p10"/>
          <p:cNvSpPr/>
          <p:nvPr/>
        </p:nvSpPr>
        <p:spPr>
          <a:xfrm flipH="1" rot="10800000">
            <a:off x="6959475" y="3713250"/>
            <a:ext cx="4222669" cy="4239492"/>
          </a:xfrm>
          <a:custGeom>
            <a:rect b="b" l="l" r="r" t="t"/>
            <a:pathLst>
              <a:path extrusionOk="0" h="54184" w="53969">
                <a:moveTo>
                  <a:pt x="26985" y="13177"/>
                </a:moveTo>
                <a:cubicBezTo>
                  <a:pt x="34640" y="13177"/>
                  <a:pt x="40845" y="19406"/>
                  <a:pt x="40845" y="27092"/>
                </a:cubicBezTo>
                <a:cubicBezTo>
                  <a:pt x="40845" y="34777"/>
                  <a:pt x="34640" y="41007"/>
                  <a:pt x="26985" y="41007"/>
                </a:cubicBezTo>
                <a:cubicBezTo>
                  <a:pt x="19330" y="41007"/>
                  <a:pt x="13124" y="34777"/>
                  <a:pt x="13124" y="27092"/>
                </a:cubicBezTo>
                <a:cubicBezTo>
                  <a:pt x="13124" y="19406"/>
                  <a:pt x="19330" y="13177"/>
                  <a:pt x="26985" y="13177"/>
                </a:cubicBezTo>
                <a:close/>
                <a:moveTo>
                  <a:pt x="26985" y="0"/>
                </a:moveTo>
                <a:cubicBezTo>
                  <a:pt x="12081" y="0"/>
                  <a:pt x="0" y="12130"/>
                  <a:pt x="0" y="27092"/>
                </a:cubicBezTo>
                <a:cubicBezTo>
                  <a:pt x="0" y="42054"/>
                  <a:pt x="12081" y="54184"/>
                  <a:pt x="26985" y="54184"/>
                </a:cubicBezTo>
                <a:cubicBezTo>
                  <a:pt x="41887" y="54184"/>
                  <a:pt x="53968" y="42054"/>
                  <a:pt x="53968" y="27092"/>
                </a:cubicBezTo>
                <a:cubicBezTo>
                  <a:pt x="53968" y="12130"/>
                  <a:pt x="41887" y="0"/>
                  <a:pt x="26985" y="0"/>
                </a:cubicBezTo>
                <a:close/>
              </a:path>
            </a:pathLst>
          </a:custGeom>
          <a:solidFill>
            <a:srgbClr val="FFFFFF">
              <a:alpha val="28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chemeClr val="dk1"/>
            </a:gs>
            <a:gs pos="50000">
              <a:schemeClr val="lt1"/>
            </a:gs>
            <a:gs pos="100000">
              <a:schemeClr val="dk2"/>
            </a:gs>
          </a:gsLst>
          <a:lin ang="2700006"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2"/>
              </a:buClr>
              <a:buSzPts val="3500"/>
              <a:buFont typeface="Days One"/>
              <a:buNone/>
              <a:defRPr sz="3500">
                <a:solidFill>
                  <a:schemeClr val="lt2"/>
                </a:solidFill>
                <a:latin typeface="Days One"/>
                <a:ea typeface="Days One"/>
                <a:cs typeface="Days One"/>
                <a:sym typeface="Days One"/>
              </a:defRPr>
            </a:lvl1pPr>
            <a:lvl2pPr lvl="1" rtl="0">
              <a:spcBef>
                <a:spcPts val="0"/>
              </a:spcBef>
              <a:spcAft>
                <a:spcPts val="0"/>
              </a:spcAft>
              <a:buClr>
                <a:schemeClr val="lt2"/>
              </a:buClr>
              <a:buSzPts val="3500"/>
              <a:buFont typeface="Bebas Neue"/>
              <a:buNone/>
              <a:defRPr sz="3500">
                <a:solidFill>
                  <a:schemeClr val="lt2"/>
                </a:solidFill>
                <a:latin typeface="Bebas Neue"/>
                <a:ea typeface="Bebas Neue"/>
                <a:cs typeface="Bebas Neue"/>
                <a:sym typeface="Bebas Neue"/>
              </a:defRPr>
            </a:lvl2pPr>
            <a:lvl3pPr lvl="2" rtl="0">
              <a:spcBef>
                <a:spcPts val="0"/>
              </a:spcBef>
              <a:spcAft>
                <a:spcPts val="0"/>
              </a:spcAft>
              <a:buClr>
                <a:schemeClr val="lt2"/>
              </a:buClr>
              <a:buSzPts val="3500"/>
              <a:buFont typeface="Bebas Neue"/>
              <a:buNone/>
              <a:defRPr sz="3500">
                <a:solidFill>
                  <a:schemeClr val="lt2"/>
                </a:solidFill>
                <a:latin typeface="Bebas Neue"/>
                <a:ea typeface="Bebas Neue"/>
                <a:cs typeface="Bebas Neue"/>
                <a:sym typeface="Bebas Neue"/>
              </a:defRPr>
            </a:lvl3pPr>
            <a:lvl4pPr lvl="3" rtl="0">
              <a:spcBef>
                <a:spcPts val="0"/>
              </a:spcBef>
              <a:spcAft>
                <a:spcPts val="0"/>
              </a:spcAft>
              <a:buClr>
                <a:schemeClr val="lt2"/>
              </a:buClr>
              <a:buSzPts val="3500"/>
              <a:buFont typeface="Bebas Neue"/>
              <a:buNone/>
              <a:defRPr sz="3500">
                <a:solidFill>
                  <a:schemeClr val="lt2"/>
                </a:solidFill>
                <a:latin typeface="Bebas Neue"/>
                <a:ea typeface="Bebas Neue"/>
                <a:cs typeface="Bebas Neue"/>
                <a:sym typeface="Bebas Neue"/>
              </a:defRPr>
            </a:lvl4pPr>
            <a:lvl5pPr lvl="4" rtl="0">
              <a:spcBef>
                <a:spcPts val="0"/>
              </a:spcBef>
              <a:spcAft>
                <a:spcPts val="0"/>
              </a:spcAft>
              <a:buClr>
                <a:schemeClr val="lt2"/>
              </a:buClr>
              <a:buSzPts val="3500"/>
              <a:buFont typeface="Bebas Neue"/>
              <a:buNone/>
              <a:defRPr sz="3500">
                <a:solidFill>
                  <a:schemeClr val="lt2"/>
                </a:solidFill>
                <a:latin typeface="Bebas Neue"/>
                <a:ea typeface="Bebas Neue"/>
                <a:cs typeface="Bebas Neue"/>
                <a:sym typeface="Bebas Neue"/>
              </a:defRPr>
            </a:lvl5pPr>
            <a:lvl6pPr lvl="5" rtl="0">
              <a:spcBef>
                <a:spcPts val="0"/>
              </a:spcBef>
              <a:spcAft>
                <a:spcPts val="0"/>
              </a:spcAft>
              <a:buClr>
                <a:schemeClr val="lt2"/>
              </a:buClr>
              <a:buSzPts val="3500"/>
              <a:buFont typeface="Bebas Neue"/>
              <a:buNone/>
              <a:defRPr sz="3500">
                <a:solidFill>
                  <a:schemeClr val="lt2"/>
                </a:solidFill>
                <a:latin typeface="Bebas Neue"/>
                <a:ea typeface="Bebas Neue"/>
                <a:cs typeface="Bebas Neue"/>
                <a:sym typeface="Bebas Neue"/>
              </a:defRPr>
            </a:lvl6pPr>
            <a:lvl7pPr lvl="6" rtl="0">
              <a:spcBef>
                <a:spcPts val="0"/>
              </a:spcBef>
              <a:spcAft>
                <a:spcPts val="0"/>
              </a:spcAft>
              <a:buClr>
                <a:schemeClr val="lt2"/>
              </a:buClr>
              <a:buSzPts val="3500"/>
              <a:buFont typeface="Bebas Neue"/>
              <a:buNone/>
              <a:defRPr sz="3500">
                <a:solidFill>
                  <a:schemeClr val="lt2"/>
                </a:solidFill>
                <a:latin typeface="Bebas Neue"/>
                <a:ea typeface="Bebas Neue"/>
                <a:cs typeface="Bebas Neue"/>
                <a:sym typeface="Bebas Neue"/>
              </a:defRPr>
            </a:lvl7pPr>
            <a:lvl8pPr lvl="7" rtl="0">
              <a:spcBef>
                <a:spcPts val="0"/>
              </a:spcBef>
              <a:spcAft>
                <a:spcPts val="0"/>
              </a:spcAft>
              <a:buClr>
                <a:schemeClr val="lt2"/>
              </a:buClr>
              <a:buSzPts val="3500"/>
              <a:buFont typeface="Bebas Neue"/>
              <a:buNone/>
              <a:defRPr sz="3500">
                <a:solidFill>
                  <a:schemeClr val="lt2"/>
                </a:solidFill>
                <a:latin typeface="Bebas Neue"/>
                <a:ea typeface="Bebas Neue"/>
                <a:cs typeface="Bebas Neue"/>
                <a:sym typeface="Bebas Neue"/>
              </a:defRPr>
            </a:lvl8pPr>
            <a:lvl9pPr lvl="8" rtl="0">
              <a:spcBef>
                <a:spcPts val="0"/>
              </a:spcBef>
              <a:spcAft>
                <a:spcPts val="0"/>
              </a:spcAft>
              <a:buClr>
                <a:schemeClr val="lt2"/>
              </a:buClr>
              <a:buSzPts val="3500"/>
              <a:buFont typeface="Bebas Neue"/>
              <a:buNone/>
              <a:defRPr sz="3500">
                <a:solidFill>
                  <a:schemeClr val="lt2"/>
                </a:solidFill>
                <a:latin typeface="Bebas Neue"/>
                <a:ea typeface="Bebas Neue"/>
                <a:cs typeface="Bebas Neue"/>
                <a:sym typeface="Bebas Neu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lt2"/>
              </a:buClr>
              <a:buSzPts val="1400"/>
              <a:buFont typeface="Lato"/>
              <a:buChar char="●"/>
              <a:defRPr>
                <a:solidFill>
                  <a:schemeClr val="lt2"/>
                </a:solidFill>
                <a:latin typeface="Lato"/>
                <a:ea typeface="Lato"/>
                <a:cs typeface="Lato"/>
                <a:sym typeface="Lato"/>
              </a:defRPr>
            </a:lvl1pPr>
            <a:lvl2pPr indent="-317500" lvl="1" marL="914400">
              <a:lnSpc>
                <a:spcPct val="115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2pPr>
            <a:lvl3pPr indent="-317500" lvl="2" marL="1371600">
              <a:lnSpc>
                <a:spcPct val="115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3pPr>
            <a:lvl4pPr indent="-317500" lvl="3" marL="1828800">
              <a:lnSpc>
                <a:spcPct val="115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4pPr>
            <a:lvl5pPr indent="-317500" lvl="4" marL="2286000">
              <a:lnSpc>
                <a:spcPct val="115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5pPr>
            <a:lvl6pPr indent="-317500" lvl="5" marL="2743200">
              <a:lnSpc>
                <a:spcPct val="115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6pPr>
            <a:lvl7pPr indent="-317500" lvl="6" marL="3200400">
              <a:lnSpc>
                <a:spcPct val="115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7pPr>
            <a:lvl8pPr indent="-317500" lvl="7" marL="3657600">
              <a:lnSpc>
                <a:spcPct val="115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8pPr>
            <a:lvl9pPr indent="-317500" lvl="8" marL="4114800">
              <a:lnSpc>
                <a:spcPct val="115000"/>
              </a:lnSpc>
              <a:spcBef>
                <a:spcPts val="1600"/>
              </a:spcBef>
              <a:spcAft>
                <a:spcPts val="1600"/>
              </a:spcAft>
              <a:buClr>
                <a:schemeClr val="lt2"/>
              </a:buClr>
              <a:buSzPts val="1400"/>
              <a:buFont typeface="Lato"/>
              <a:buChar char="■"/>
              <a:defRPr>
                <a:solidFill>
                  <a:schemeClr val="lt2"/>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16.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1"/>
            </a:gs>
            <a:gs pos="79000">
              <a:schemeClr val="lt1"/>
            </a:gs>
            <a:gs pos="100000">
              <a:schemeClr val="accent6"/>
            </a:gs>
          </a:gsLst>
          <a:lin ang="2700006" scaled="0"/>
        </a:gradFill>
      </p:bgPr>
    </p:bg>
    <p:spTree>
      <p:nvGrpSpPr>
        <p:cNvPr id="257" name="Shape 257"/>
        <p:cNvGrpSpPr/>
        <p:nvPr/>
      </p:nvGrpSpPr>
      <p:grpSpPr>
        <a:xfrm>
          <a:off x="0" y="0"/>
          <a:ext cx="0" cy="0"/>
          <a:chOff x="0" y="0"/>
          <a:chExt cx="0" cy="0"/>
        </a:xfrm>
      </p:grpSpPr>
      <p:sp>
        <p:nvSpPr>
          <p:cNvPr id="258" name="Google Shape;258;p35"/>
          <p:cNvSpPr txBox="1"/>
          <p:nvPr>
            <p:ph idx="1" type="subTitle"/>
          </p:nvPr>
        </p:nvSpPr>
        <p:spPr>
          <a:xfrm>
            <a:off x="715100" y="4214900"/>
            <a:ext cx="58383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Week 1</a:t>
            </a:r>
            <a:endParaRPr/>
          </a:p>
        </p:txBody>
      </p:sp>
      <p:cxnSp>
        <p:nvCxnSpPr>
          <p:cNvPr id="259" name="Google Shape;259;p35"/>
          <p:cNvCxnSpPr/>
          <p:nvPr/>
        </p:nvCxnSpPr>
        <p:spPr>
          <a:xfrm>
            <a:off x="724850" y="3973075"/>
            <a:ext cx="5481000" cy="0"/>
          </a:xfrm>
          <a:prstGeom prst="straightConnector1">
            <a:avLst/>
          </a:prstGeom>
          <a:noFill/>
          <a:ln cap="flat" cmpd="sng" w="19050">
            <a:solidFill>
              <a:schemeClr val="lt2"/>
            </a:solidFill>
            <a:prstDash val="solid"/>
            <a:round/>
            <a:headEnd len="med" w="med" type="none"/>
            <a:tailEnd len="med" w="med" type="none"/>
          </a:ln>
        </p:spPr>
      </p:cxnSp>
      <p:grpSp>
        <p:nvGrpSpPr>
          <p:cNvPr id="260" name="Google Shape;260;p35"/>
          <p:cNvGrpSpPr/>
          <p:nvPr/>
        </p:nvGrpSpPr>
        <p:grpSpPr>
          <a:xfrm>
            <a:off x="6978465" y="570975"/>
            <a:ext cx="1450362" cy="1447410"/>
            <a:chOff x="7193640" y="535000"/>
            <a:chExt cx="1450362" cy="1447410"/>
          </a:xfrm>
        </p:grpSpPr>
        <p:sp>
          <p:nvSpPr>
            <p:cNvPr id="261" name="Google Shape;261;p35"/>
            <p:cNvSpPr/>
            <p:nvPr/>
          </p:nvSpPr>
          <p:spPr>
            <a:xfrm>
              <a:off x="8222280" y="600283"/>
              <a:ext cx="179093" cy="1316756"/>
            </a:xfrm>
            <a:custGeom>
              <a:rect b="b" l="l" r="r" t="t"/>
              <a:pathLst>
                <a:path extrusionOk="0" h="15087" w="2052">
                  <a:moveTo>
                    <a:pt x="2052" y="13741"/>
                  </a:moveTo>
                  <a:lnTo>
                    <a:pt x="2052" y="1347"/>
                  </a:lnTo>
                  <a:cubicBezTo>
                    <a:pt x="1438" y="799"/>
                    <a:pt x="747" y="346"/>
                    <a:pt x="0" y="0"/>
                  </a:cubicBezTo>
                  <a:lnTo>
                    <a:pt x="0" y="15087"/>
                  </a:lnTo>
                  <a:cubicBezTo>
                    <a:pt x="747" y="14742"/>
                    <a:pt x="1438" y="14288"/>
                    <a:pt x="2052" y="13741"/>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5"/>
            <p:cNvSpPr/>
            <p:nvPr/>
          </p:nvSpPr>
          <p:spPr>
            <a:xfrm>
              <a:off x="7960276" y="535000"/>
              <a:ext cx="179093" cy="1447323"/>
            </a:xfrm>
            <a:custGeom>
              <a:rect b="b" l="l" r="r" t="t"/>
              <a:pathLst>
                <a:path extrusionOk="0" h="16583" w="2052">
                  <a:moveTo>
                    <a:pt x="2052" y="16205"/>
                  </a:moveTo>
                  <a:lnTo>
                    <a:pt x="2052" y="378"/>
                  </a:lnTo>
                  <a:cubicBezTo>
                    <a:pt x="1387" y="166"/>
                    <a:pt x="697" y="40"/>
                    <a:pt x="0" y="0"/>
                  </a:cubicBezTo>
                  <a:lnTo>
                    <a:pt x="0" y="16583"/>
                  </a:lnTo>
                  <a:cubicBezTo>
                    <a:pt x="697" y="16544"/>
                    <a:pt x="1387" y="16417"/>
                    <a:pt x="2052" y="16205"/>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5"/>
            <p:cNvSpPr/>
            <p:nvPr/>
          </p:nvSpPr>
          <p:spPr>
            <a:xfrm>
              <a:off x="8484197" y="805295"/>
              <a:ext cx="159805" cy="906726"/>
            </a:xfrm>
            <a:custGeom>
              <a:rect b="b" l="l" r="r" t="t"/>
              <a:pathLst>
                <a:path extrusionOk="0" h="10389" w="1831">
                  <a:moveTo>
                    <a:pt x="1828" y="5195"/>
                  </a:moveTo>
                  <a:cubicBezTo>
                    <a:pt x="1830" y="3305"/>
                    <a:pt x="1185" y="1472"/>
                    <a:pt x="1" y="1"/>
                  </a:cubicBezTo>
                  <a:lnTo>
                    <a:pt x="1" y="10388"/>
                  </a:lnTo>
                  <a:cubicBezTo>
                    <a:pt x="1186" y="8917"/>
                    <a:pt x="1830" y="7084"/>
                    <a:pt x="1828" y="5195"/>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5"/>
            <p:cNvSpPr/>
            <p:nvPr/>
          </p:nvSpPr>
          <p:spPr>
            <a:xfrm>
              <a:off x="7193640" y="805295"/>
              <a:ext cx="159631" cy="906726"/>
            </a:xfrm>
            <a:custGeom>
              <a:rect b="b" l="l" r="r" t="t"/>
              <a:pathLst>
                <a:path extrusionOk="0" h="10389" w="1829">
                  <a:moveTo>
                    <a:pt x="3" y="5195"/>
                  </a:moveTo>
                  <a:cubicBezTo>
                    <a:pt x="1" y="7084"/>
                    <a:pt x="645" y="8917"/>
                    <a:pt x="1829" y="10388"/>
                  </a:cubicBezTo>
                  <a:lnTo>
                    <a:pt x="1829" y="1"/>
                  </a:lnTo>
                  <a:cubicBezTo>
                    <a:pt x="645" y="1472"/>
                    <a:pt x="1" y="3305"/>
                    <a:pt x="3" y="5195"/>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5"/>
            <p:cNvSpPr/>
            <p:nvPr/>
          </p:nvSpPr>
          <p:spPr>
            <a:xfrm>
              <a:off x="7698272" y="535000"/>
              <a:ext cx="179093" cy="1447410"/>
            </a:xfrm>
            <a:custGeom>
              <a:rect b="b" l="l" r="r" t="t"/>
              <a:pathLst>
                <a:path extrusionOk="0" h="16584" w="2052">
                  <a:moveTo>
                    <a:pt x="2052" y="16584"/>
                  </a:moveTo>
                  <a:lnTo>
                    <a:pt x="2052" y="0"/>
                  </a:lnTo>
                  <a:cubicBezTo>
                    <a:pt x="1355" y="40"/>
                    <a:pt x="665" y="166"/>
                    <a:pt x="0" y="379"/>
                  </a:cubicBezTo>
                  <a:lnTo>
                    <a:pt x="0" y="16205"/>
                  </a:lnTo>
                  <a:cubicBezTo>
                    <a:pt x="665" y="16418"/>
                    <a:pt x="1355" y="16545"/>
                    <a:pt x="2052" y="16584"/>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5"/>
            <p:cNvSpPr/>
            <p:nvPr/>
          </p:nvSpPr>
          <p:spPr>
            <a:xfrm>
              <a:off x="7436268" y="600283"/>
              <a:ext cx="179093" cy="1316756"/>
            </a:xfrm>
            <a:custGeom>
              <a:rect b="b" l="l" r="r" t="t"/>
              <a:pathLst>
                <a:path extrusionOk="0" h="15087" w="2052">
                  <a:moveTo>
                    <a:pt x="0" y="13741"/>
                  </a:moveTo>
                  <a:cubicBezTo>
                    <a:pt x="614" y="14288"/>
                    <a:pt x="1305" y="14742"/>
                    <a:pt x="2052" y="15087"/>
                  </a:cubicBezTo>
                  <a:lnTo>
                    <a:pt x="2052" y="0"/>
                  </a:lnTo>
                  <a:cubicBezTo>
                    <a:pt x="1305" y="346"/>
                    <a:pt x="614" y="799"/>
                    <a:pt x="0" y="1347"/>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7" name="Google Shape;267;p35"/>
          <p:cNvGrpSpPr/>
          <p:nvPr/>
        </p:nvGrpSpPr>
        <p:grpSpPr>
          <a:xfrm flipH="1">
            <a:off x="6205843" y="624360"/>
            <a:ext cx="2222991" cy="2380171"/>
            <a:chOff x="279450" y="571167"/>
            <a:chExt cx="1533626" cy="1642063"/>
          </a:xfrm>
        </p:grpSpPr>
        <p:sp>
          <p:nvSpPr>
            <p:cNvPr id="268" name="Google Shape;268;p35"/>
            <p:cNvSpPr/>
            <p:nvPr/>
          </p:nvSpPr>
          <p:spPr>
            <a:xfrm>
              <a:off x="328046" y="591443"/>
              <a:ext cx="1470248" cy="1255737"/>
            </a:xfrm>
            <a:custGeom>
              <a:rect b="b" l="l" r="r" t="t"/>
              <a:pathLst>
                <a:path extrusionOk="0" h="32946" w="38574">
                  <a:moveTo>
                    <a:pt x="547" y="31774"/>
                  </a:moveTo>
                  <a:cubicBezTo>
                    <a:pt x="2603" y="32632"/>
                    <a:pt x="4864" y="32946"/>
                    <a:pt x="7070" y="32574"/>
                  </a:cubicBezTo>
                  <a:cubicBezTo>
                    <a:pt x="9317" y="32195"/>
                    <a:pt x="11298" y="31096"/>
                    <a:pt x="13328" y="30122"/>
                  </a:cubicBezTo>
                  <a:cubicBezTo>
                    <a:pt x="15399" y="29128"/>
                    <a:pt x="17589" y="28397"/>
                    <a:pt x="19866" y="28065"/>
                  </a:cubicBezTo>
                  <a:cubicBezTo>
                    <a:pt x="22349" y="27703"/>
                    <a:pt x="24838" y="27849"/>
                    <a:pt x="27317" y="28184"/>
                  </a:cubicBezTo>
                  <a:cubicBezTo>
                    <a:pt x="29584" y="28491"/>
                    <a:pt x="32081" y="29201"/>
                    <a:pt x="34326" y="28412"/>
                  </a:cubicBezTo>
                  <a:cubicBezTo>
                    <a:pt x="35850" y="27875"/>
                    <a:pt x="37009" y="26591"/>
                    <a:pt x="37270" y="24982"/>
                  </a:cubicBezTo>
                  <a:cubicBezTo>
                    <a:pt x="37535" y="23347"/>
                    <a:pt x="36855" y="21789"/>
                    <a:pt x="36075" y="20392"/>
                  </a:cubicBezTo>
                  <a:cubicBezTo>
                    <a:pt x="35272" y="18955"/>
                    <a:pt x="34226" y="17655"/>
                    <a:pt x="33050" y="16506"/>
                  </a:cubicBezTo>
                  <a:cubicBezTo>
                    <a:pt x="30600" y="14113"/>
                    <a:pt x="27483" y="12314"/>
                    <a:pt x="24141" y="11530"/>
                  </a:cubicBezTo>
                  <a:cubicBezTo>
                    <a:pt x="21049" y="10804"/>
                    <a:pt x="17115" y="10926"/>
                    <a:pt x="14486" y="12942"/>
                  </a:cubicBezTo>
                  <a:cubicBezTo>
                    <a:pt x="13185" y="13939"/>
                    <a:pt x="12467" y="15527"/>
                    <a:pt x="12809" y="17160"/>
                  </a:cubicBezTo>
                  <a:cubicBezTo>
                    <a:pt x="13084" y="18470"/>
                    <a:pt x="14016" y="19483"/>
                    <a:pt x="15098" y="20211"/>
                  </a:cubicBezTo>
                  <a:cubicBezTo>
                    <a:pt x="17696" y="21961"/>
                    <a:pt x="21091" y="22431"/>
                    <a:pt x="24137" y="21952"/>
                  </a:cubicBezTo>
                  <a:cubicBezTo>
                    <a:pt x="27944" y="21354"/>
                    <a:pt x="31452" y="19344"/>
                    <a:pt x="34027" y="16495"/>
                  </a:cubicBezTo>
                  <a:cubicBezTo>
                    <a:pt x="37100" y="13096"/>
                    <a:pt x="38574" y="8661"/>
                    <a:pt x="38471" y="4108"/>
                  </a:cubicBezTo>
                  <a:cubicBezTo>
                    <a:pt x="38445" y="2923"/>
                    <a:pt x="38310" y="1744"/>
                    <a:pt x="38108" y="578"/>
                  </a:cubicBezTo>
                  <a:cubicBezTo>
                    <a:pt x="38007" y="0"/>
                    <a:pt x="37090" y="63"/>
                    <a:pt x="37191" y="648"/>
                  </a:cubicBezTo>
                  <a:cubicBezTo>
                    <a:pt x="37913" y="4798"/>
                    <a:pt x="37586" y="9103"/>
                    <a:pt x="35520" y="12843"/>
                  </a:cubicBezTo>
                  <a:cubicBezTo>
                    <a:pt x="33688" y="16161"/>
                    <a:pt x="30651" y="18832"/>
                    <a:pt x="27115" y="20203"/>
                  </a:cubicBezTo>
                  <a:cubicBezTo>
                    <a:pt x="24205" y="21332"/>
                    <a:pt x="20945" y="21577"/>
                    <a:pt x="17965" y="20579"/>
                  </a:cubicBezTo>
                  <a:cubicBezTo>
                    <a:pt x="15674" y="19813"/>
                    <a:pt x="12552" y="17775"/>
                    <a:pt x="13962" y="14928"/>
                  </a:cubicBezTo>
                  <a:cubicBezTo>
                    <a:pt x="14721" y="13393"/>
                    <a:pt x="16640" y="12692"/>
                    <a:pt x="18208" y="12331"/>
                  </a:cubicBezTo>
                  <a:cubicBezTo>
                    <a:pt x="19682" y="11990"/>
                    <a:pt x="21229" y="11971"/>
                    <a:pt x="22721" y="12193"/>
                  </a:cubicBezTo>
                  <a:cubicBezTo>
                    <a:pt x="25792" y="12648"/>
                    <a:pt x="28701" y="14061"/>
                    <a:pt x="31103" y="16006"/>
                  </a:cubicBezTo>
                  <a:cubicBezTo>
                    <a:pt x="33313" y="17795"/>
                    <a:pt x="35647" y="20395"/>
                    <a:pt x="36304" y="23251"/>
                  </a:cubicBezTo>
                  <a:cubicBezTo>
                    <a:pt x="36688" y="24923"/>
                    <a:pt x="36001" y="26635"/>
                    <a:pt x="34417" y="27385"/>
                  </a:cubicBezTo>
                  <a:cubicBezTo>
                    <a:pt x="32422" y="28329"/>
                    <a:pt x="30005" y="27637"/>
                    <a:pt x="27940" y="27344"/>
                  </a:cubicBezTo>
                  <a:cubicBezTo>
                    <a:pt x="23276" y="26683"/>
                    <a:pt x="18714" y="26829"/>
                    <a:pt x="14316" y="28669"/>
                  </a:cubicBezTo>
                  <a:cubicBezTo>
                    <a:pt x="12250" y="29533"/>
                    <a:pt x="10329" y="30751"/>
                    <a:pt x="8168" y="31385"/>
                  </a:cubicBezTo>
                  <a:cubicBezTo>
                    <a:pt x="5790" y="32082"/>
                    <a:pt x="3236" y="31901"/>
                    <a:pt x="957" y="30950"/>
                  </a:cubicBezTo>
                  <a:cubicBezTo>
                    <a:pt x="412" y="30723"/>
                    <a:pt x="0" y="31546"/>
                    <a:pt x="547" y="31774"/>
                  </a:cubicBez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5"/>
            <p:cNvSpPr/>
            <p:nvPr/>
          </p:nvSpPr>
          <p:spPr>
            <a:xfrm>
              <a:off x="1161610" y="949375"/>
              <a:ext cx="508950" cy="987369"/>
            </a:xfrm>
            <a:custGeom>
              <a:rect b="b" l="l" r="r" t="t"/>
              <a:pathLst>
                <a:path extrusionOk="0" h="25905" w="13353">
                  <a:moveTo>
                    <a:pt x="3512" y="0"/>
                  </a:moveTo>
                  <a:lnTo>
                    <a:pt x="1" y="14288"/>
                  </a:lnTo>
                  <a:lnTo>
                    <a:pt x="13352" y="25905"/>
                  </a:lnTo>
                  <a:lnTo>
                    <a:pt x="13352" y="25905"/>
                  </a:lnTo>
                  <a:lnTo>
                    <a:pt x="3512" y="0"/>
                  </a:lnTo>
                  <a:close/>
                </a:path>
              </a:pathLst>
            </a:custGeom>
            <a:solidFill>
              <a:srgbClr val="3018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5"/>
            <p:cNvSpPr/>
            <p:nvPr/>
          </p:nvSpPr>
          <p:spPr>
            <a:xfrm>
              <a:off x="474253" y="949375"/>
              <a:ext cx="821264" cy="544625"/>
            </a:xfrm>
            <a:custGeom>
              <a:rect b="b" l="l" r="r" t="t"/>
              <a:pathLst>
                <a:path extrusionOk="0" h="14289" w="21547">
                  <a:moveTo>
                    <a:pt x="21546" y="0"/>
                  </a:moveTo>
                  <a:lnTo>
                    <a:pt x="18035" y="14288"/>
                  </a:lnTo>
                  <a:lnTo>
                    <a:pt x="0" y="13027"/>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5"/>
            <p:cNvSpPr/>
            <p:nvPr/>
          </p:nvSpPr>
          <p:spPr>
            <a:xfrm>
              <a:off x="474253" y="1445889"/>
              <a:ext cx="1196316" cy="767331"/>
            </a:xfrm>
            <a:custGeom>
              <a:rect b="b" l="l" r="r" t="t"/>
              <a:pathLst>
                <a:path extrusionOk="0" h="20132" w="31387">
                  <a:moveTo>
                    <a:pt x="0" y="0"/>
                  </a:moveTo>
                  <a:lnTo>
                    <a:pt x="18035" y="1261"/>
                  </a:lnTo>
                  <a:lnTo>
                    <a:pt x="31386" y="12878"/>
                  </a:lnTo>
                  <a:lnTo>
                    <a:pt x="12993" y="20132"/>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5"/>
            <p:cNvSpPr/>
            <p:nvPr/>
          </p:nvSpPr>
          <p:spPr>
            <a:xfrm>
              <a:off x="969437" y="1493952"/>
              <a:ext cx="701125" cy="719268"/>
            </a:xfrm>
            <a:custGeom>
              <a:rect b="b" l="l" r="r" t="t"/>
              <a:pathLst>
                <a:path extrusionOk="0" h="18871" w="18395">
                  <a:moveTo>
                    <a:pt x="5043" y="0"/>
                  </a:moveTo>
                  <a:lnTo>
                    <a:pt x="1" y="18871"/>
                  </a:lnTo>
                  <a:lnTo>
                    <a:pt x="18394" y="11617"/>
                  </a:lnTo>
                  <a:lnTo>
                    <a:pt x="5043" y="0"/>
                  </a:lnTo>
                  <a:close/>
                </a:path>
              </a:pathLst>
            </a:custGeom>
            <a:solidFill>
              <a:srgbClr val="2412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5"/>
            <p:cNvSpPr/>
            <p:nvPr/>
          </p:nvSpPr>
          <p:spPr>
            <a:xfrm>
              <a:off x="969437" y="949375"/>
              <a:ext cx="701125" cy="1263855"/>
            </a:xfrm>
            <a:custGeom>
              <a:rect b="b" l="l" r="r" t="t"/>
              <a:pathLst>
                <a:path extrusionOk="0" h="33159" w="18395">
                  <a:moveTo>
                    <a:pt x="8554" y="0"/>
                  </a:moveTo>
                  <a:lnTo>
                    <a:pt x="5043" y="14288"/>
                  </a:lnTo>
                  <a:lnTo>
                    <a:pt x="1" y="33159"/>
                  </a:lnTo>
                  <a:lnTo>
                    <a:pt x="18394" y="25905"/>
                  </a:lnTo>
                  <a:close/>
                </a:path>
              </a:pathLst>
            </a:custGeom>
            <a:gradFill>
              <a:gsLst>
                <a:gs pos="0">
                  <a:schemeClr val="accent1"/>
                </a:gs>
                <a:gs pos="100000">
                  <a:schemeClr val="accent2"/>
                </a:gs>
              </a:gsLst>
              <a:lin ang="59999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5"/>
            <p:cNvSpPr/>
            <p:nvPr/>
          </p:nvSpPr>
          <p:spPr>
            <a:xfrm>
              <a:off x="279450" y="1498868"/>
              <a:ext cx="1471963" cy="348981"/>
            </a:xfrm>
            <a:custGeom>
              <a:rect b="b" l="l" r="r" t="t"/>
              <a:pathLst>
                <a:path extrusionOk="0" h="9156" w="38619">
                  <a:moveTo>
                    <a:pt x="37672" y="613"/>
                  </a:moveTo>
                  <a:cubicBezTo>
                    <a:pt x="37589" y="1865"/>
                    <a:pt x="36905" y="3003"/>
                    <a:pt x="35692" y="3576"/>
                  </a:cubicBezTo>
                  <a:cubicBezTo>
                    <a:pt x="33696" y="4521"/>
                    <a:pt x="31280" y="3828"/>
                    <a:pt x="29215" y="3536"/>
                  </a:cubicBezTo>
                  <a:cubicBezTo>
                    <a:pt x="24550" y="2875"/>
                    <a:pt x="19987" y="3020"/>
                    <a:pt x="15591" y="4860"/>
                  </a:cubicBezTo>
                  <a:cubicBezTo>
                    <a:pt x="13525" y="5724"/>
                    <a:pt x="11604" y="6943"/>
                    <a:pt x="9442" y="7577"/>
                  </a:cubicBezTo>
                  <a:cubicBezTo>
                    <a:pt x="7065" y="8273"/>
                    <a:pt x="4534" y="7474"/>
                    <a:pt x="2336" y="6344"/>
                  </a:cubicBezTo>
                  <a:cubicBezTo>
                    <a:pt x="996" y="5654"/>
                    <a:pt x="1" y="7761"/>
                    <a:pt x="1609" y="8297"/>
                  </a:cubicBezTo>
                  <a:cubicBezTo>
                    <a:pt x="3665" y="9155"/>
                    <a:pt x="6139" y="9137"/>
                    <a:pt x="8345" y="8765"/>
                  </a:cubicBezTo>
                  <a:cubicBezTo>
                    <a:pt x="10592" y="8387"/>
                    <a:pt x="12573" y="7288"/>
                    <a:pt x="14603" y="6314"/>
                  </a:cubicBezTo>
                  <a:cubicBezTo>
                    <a:pt x="16674" y="5320"/>
                    <a:pt x="18864" y="4589"/>
                    <a:pt x="21141" y="4256"/>
                  </a:cubicBezTo>
                  <a:cubicBezTo>
                    <a:pt x="23624" y="3894"/>
                    <a:pt x="26113" y="4041"/>
                    <a:pt x="28592" y="4376"/>
                  </a:cubicBezTo>
                  <a:cubicBezTo>
                    <a:pt x="30859" y="4683"/>
                    <a:pt x="33356" y="5393"/>
                    <a:pt x="35601" y="4602"/>
                  </a:cubicBezTo>
                  <a:cubicBezTo>
                    <a:pt x="37125" y="4067"/>
                    <a:pt x="38284" y="2783"/>
                    <a:pt x="38545" y="1172"/>
                  </a:cubicBezTo>
                  <a:cubicBezTo>
                    <a:pt x="38606" y="785"/>
                    <a:pt x="38619" y="391"/>
                    <a:pt x="38582" y="0"/>
                  </a:cubicBezTo>
                  <a:close/>
                </a:path>
              </a:pathLst>
            </a:custGeom>
            <a:solidFill>
              <a:srgbClr val="EECB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5"/>
            <p:cNvSpPr/>
            <p:nvPr/>
          </p:nvSpPr>
          <p:spPr>
            <a:xfrm>
              <a:off x="809927" y="571167"/>
              <a:ext cx="1003149" cy="895512"/>
            </a:xfrm>
            <a:custGeom>
              <a:rect b="b" l="l" r="r" t="t"/>
              <a:pathLst>
                <a:path extrusionOk="0" h="23495" w="26319">
                  <a:moveTo>
                    <a:pt x="2633" y="12973"/>
                  </a:moveTo>
                  <a:cubicBezTo>
                    <a:pt x="1275" y="13711"/>
                    <a:pt x="239" y="14919"/>
                    <a:pt x="99" y="16501"/>
                  </a:cubicBezTo>
                  <a:cubicBezTo>
                    <a:pt x="0" y="17617"/>
                    <a:pt x="368" y="18683"/>
                    <a:pt x="1086" y="19539"/>
                  </a:cubicBezTo>
                  <a:cubicBezTo>
                    <a:pt x="2571" y="21309"/>
                    <a:pt x="5071" y="22200"/>
                    <a:pt x="7297" y="22526"/>
                  </a:cubicBezTo>
                  <a:cubicBezTo>
                    <a:pt x="13911" y="23494"/>
                    <a:pt x="20546" y="19487"/>
                    <a:pt x="23701" y="13783"/>
                  </a:cubicBezTo>
                  <a:cubicBezTo>
                    <a:pt x="24939" y="11545"/>
                    <a:pt x="25602" y="9030"/>
                    <a:pt x="25772" y="6485"/>
                  </a:cubicBezTo>
                  <a:cubicBezTo>
                    <a:pt x="25856" y="5225"/>
                    <a:pt x="26319" y="167"/>
                    <a:pt x="24374" y="79"/>
                  </a:cubicBezTo>
                  <a:cubicBezTo>
                    <a:pt x="22633" y="0"/>
                    <a:pt x="23354" y="2391"/>
                    <a:pt x="23550" y="3310"/>
                  </a:cubicBezTo>
                  <a:cubicBezTo>
                    <a:pt x="24147" y="6093"/>
                    <a:pt x="24714" y="9141"/>
                    <a:pt x="23608" y="11875"/>
                  </a:cubicBezTo>
                  <a:cubicBezTo>
                    <a:pt x="22452" y="14733"/>
                    <a:pt x="20301" y="17237"/>
                    <a:pt x="17776" y="18977"/>
                  </a:cubicBezTo>
                  <a:cubicBezTo>
                    <a:pt x="13629" y="21835"/>
                    <a:pt x="7784" y="22872"/>
                    <a:pt x="3284" y="20188"/>
                  </a:cubicBezTo>
                  <a:cubicBezTo>
                    <a:pt x="2329" y="19618"/>
                    <a:pt x="1410" y="18791"/>
                    <a:pt x="1105" y="17685"/>
                  </a:cubicBezTo>
                  <a:cubicBezTo>
                    <a:pt x="634" y="15982"/>
                    <a:pt x="1700" y="14522"/>
                    <a:pt x="3147" y="13736"/>
                  </a:cubicBezTo>
                  <a:cubicBezTo>
                    <a:pt x="3667" y="13453"/>
                    <a:pt x="3149" y="12694"/>
                    <a:pt x="2633" y="12973"/>
                  </a:cubicBezTo>
                  <a:close/>
                </a:path>
              </a:pathLst>
            </a:custGeom>
            <a:solidFill>
              <a:srgbClr val="EECB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pSp>
      <p:grpSp>
        <p:nvGrpSpPr>
          <p:cNvPr id="276" name="Google Shape;276;p35"/>
          <p:cNvGrpSpPr/>
          <p:nvPr/>
        </p:nvGrpSpPr>
        <p:grpSpPr>
          <a:xfrm>
            <a:off x="6724281" y="3004537"/>
            <a:ext cx="310599" cy="294704"/>
            <a:chOff x="6724281" y="3004537"/>
            <a:chExt cx="310599" cy="294704"/>
          </a:xfrm>
        </p:grpSpPr>
        <p:sp>
          <p:nvSpPr>
            <p:cNvPr id="277" name="Google Shape;277;p35"/>
            <p:cNvSpPr/>
            <p:nvPr/>
          </p:nvSpPr>
          <p:spPr>
            <a:xfrm>
              <a:off x="6771315" y="3004537"/>
              <a:ext cx="263565" cy="242106"/>
            </a:xfrm>
            <a:custGeom>
              <a:rect b="b" l="l" r="r" t="t"/>
              <a:pathLst>
                <a:path extrusionOk="0" h="6352" w="6915">
                  <a:moveTo>
                    <a:pt x="0" y="838"/>
                  </a:moveTo>
                  <a:lnTo>
                    <a:pt x="749" y="1"/>
                  </a:lnTo>
                  <a:lnTo>
                    <a:pt x="6914" y="5515"/>
                  </a:lnTo>
                  <a:lnTo>
                    <a:pt x="6165" y="6352"/>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5"/>
            <p:cNvSpPr/>
            <p:nvPr/>
          </p:nvSpPr>
          <p:spPr>
            <a:xfrm>
              <a:off x="6724281" y="3057058"/>
              <a:ext cx="263603" cy="242183"/>
            </a:xfrm>
            <a:custGeom>
              <a:rect b="b" l="l" r="r" t="t"/>
              <a:pathLst>
                <a:path extrusionOk="0" h="6354" w="6916">
                  <a:moveTo>
                    <a:pt x="1" y="839"/>
                  </a:moveTo>
                  <a:lnTo>
                    <a:pt x="750" y="1"/>
                  </a:lnTo>
                  <a:lnTo>
                    <a:pt x="6916" y="5516"/>
                  </a:lnTo>
                  <a:lnTo>
                    <a:pt x="6167" y="6353"/>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 name="Google Shape;279;p35"/>
          <p:cNvGrpSpPr/>
          <p:nvPr/>
        </p:nvGrpSpPr>
        <p:grpSpPr>
          <a:xfrm>
            <a:off x="8005637" y="2529896"/>
            <a:ext cx="274389" cy="287882"/>
            <a:chOff x="8005637" y="2529896"/>
            <a:chExt cx="274389" cy="287882"/>
          </a:xfrm>
        </p:grpSpPr>
        <p:sp>
          <p:nvSpPr>
            <p:cNvPr id="280" name="Google Shape;280;p35"/>
            <p:cNvSpPr/>
            <p:nvPr/>
          </p:nvSpPr>
          <p:spPr>
            <a:xfrm>
              <a:off x="8005637" y="2529896"/>
              <a:ext cx="221829" cy="240887"/>
            </a:xfrm>
            <a:custGeom>
              <a:rect b="b" l="l" r="r" t="t"/>
              <a:pathLst>
                <a:path extrusionOk="0" h="6320" w="5820">
                  <a:moveTo>
                    <a:pt x="0" y="5570"/>
                  </a:moveTo>
                  <a:lnTo>
                    <a:pt x="4982" y="0"/>
                  </a:lnTo>
                  <a:lnTo>
                    <a:pt x="5820" y="749"/>
                  </a:lnTo>
                  <a:lnTo>
                    <a:pt x="838" y="6319"/>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5"/>
            <p:cNvSpPr/>
            <p:nvPr/>
          </p:nvSpPr>
          <p:spPr>
            <a:xfrm>
              <a:off x="8058159" y="2576891"/>
              <a:ext cx="221867" cy="240887"/>
            </a:xfrm>
            <a:custGeom>
              <a:rect b="b" l="l" r="r" t="t"/>
              <a:pathLst>
                <a:path extrusionOk="0" h="6320" w="5821">
                  <a:moveTo>
                    <a:pt x="1" y="5571"/>
                  </a:moveTo>
                  <a:lnTo>
                    <a:pt x="4984" y="1"/>
                  </a:lnTo>
                  <a:lnTo>
                    <a:pt x="5820" y="750"/>
                  </a:lnTo>
                  <a:lnTo>
                    <a:pt x="838" y="6320"/>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2" name="Google Shape;282;p35"/>
          <p:cNvSpPr/>
          <p:nvPr/>
        </p:nvSpPr>
        <p:spPr>
          <a:xfrm>
            <a:off x="5908493" y="1481213"/>
            <a:ext cx="218018" cy="218018"/>
          </a:xfrm>
          <a:custGeom>
            <a:rect b="b" l="l" r="r" t="t"/>
            <a:pathLst>
              <a:path extrusionOk="0" h="5720" w="5720">
                <a:moveTo>
                  <a:pt x="5720" y="2860"/>
                </a:moveTo>
                <a:cubicBezTo>
                  <a:pt x="5720" y="4440"/>
                  <a:pt x="4439" y="5719"/>
                  <a:pt x="2860" y="5719"/>
                </a:cubicBezTo>
                <a:cubicBezTo>
                  <a:pt x="1281" y="5719"/>
                  <a:pt x="0" y="4440"/>
                  <a:pt x="0" y="2860"/>
                </a:cubicBezTo>
                <a:cubicBezTo>
                  <a:pt x="0" y="1281"/>
                  <a:pt x="1281" y="1"/>
                  <a:pt x="2860" y="1"/>
                </a:cubicBezTo>
                <a:cubicBezTo>
                  <a:pt x="4439" y="1"/>
                  <a:pt x="5720" y="1281"/>
                  <a:pt x="5720" y="2860"/>
                </a:cubicBez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5"/>
          <p:cNvSpPr/>
          <p:nvPr/>
        </p:nvSpPr>
        <p:spPr>
          <a:xfrm>
            <a:off x="6126488" y="1858060"/>
            <a:ext cx="78441" cy="78441"/>
          </a:xfrm>
          <a:custGeom>
            <a:rect b="b" l="l" r="r" t="t"/>
            <a:pathLst>
              <a:path extrusionOk="0" h="2058" w="2058">
                <a:moveTo>
                  <a:pt x="1242" y="118"/>
                </a:moveTo>
                <a:cubicBezTo>
                  <a:pt x="1744" y="236"/>
                  <a:pt x="2057" y="739"/>
                  <a:pt x="1939" y="1242"/>
                </a:cubicBezTo>
                <a:cubicBezTo>
                  <a:pt x="1821" y="1746"/>
                  <a:pt x="1319" y="2058"/>
                  <a:pt x="815" y="1940"/>
                </a:cubicBezTo>
                <a:cubicBezTo>
                  <a:pt x="312" y="1822"/>
                  <a:pt x="0" y="1319"/>
                  <a:pt x="117" y="816"/>
                </a:cubicBezTo>
                <a:cubicBezTo>
                  <a:pt x="235" y="312"/>
                  <a:pt x="739" y="1"/>
                  <a:pt x="1242" y="118"/>
                </a:cubicBez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4" name="Google Shape;284;p35"/>
          <p:cNvGrpSpPr/>
          <p:nvPr/>
        </p:nvGrpSpPr>
        <p:grpSpPr>
          <a:xfrm rot="8945712">
            <a:off x="881263" y="497824"/>
            <a:ext cx="470500" cy="545601"/>
            <a:chOff x="5320111" y="1881293"/>
            <a:chExt cx="470512" cy="545615"/>
          </a:xfrm>
        </p:grpSpPr>
        <p:sp>
          <p:nvSpPr>
            <p:cNvPr id="285" name="Google Shape;285;p35"/>
            <p:cNvSpPr/>
            <p:nvPr/>
          </p:nvSpPr>
          <p:spPr>
            <a:xfrm>
              <a:off x="5587062" y="1881293"/>
              <a:ext cx="203557" cy="545107"/>
            </a:xfrm>
            <a:custGeom>
              <a:rect b="b" l="l" r="r" t="t"/>
              <a:pathLst>
                <a:path extrusionOk="0" h="14849" w="5545">
                  <a:moveTo>
                    <a:pt x="5544" y="14849"/>
                  </a:moveTo>
                  <a:lnTo>
                    <a:pt x="1" y="10375"/>
                  </a:lnTo>
                  <a:lnTo>
                    <a:pt x="3802" y="0"/>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5"/>
            <p:cNvSpPr/>
            <p:nvPr/>
          </p:nvSpPr>
          <p:spPr>
            <a:xfrm>
              <a:off x="5320111" y="1881293"/>
              <a:ext cx="406563" cy="380903"/>
            </a:xfrm>
            <a:custGeom>
              <a:rect b="b" l="l" r="r" t="t"/>
              <a:pathLst>
                <a:path extrusionOk="0" h="10376" w="11075">
                  <a:moveTo>
                    <a:pt x="11074" y="0"/>
                  </a:moveTo>
                  <a:lnTo>
                    <a:pt x="7273" y="10375"/>
                  </a:lnTo>
                  <a:lnTo>
                    <a:pt x="1" y="10138"/>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5"/>
            <p:cNvSpPr/>
            <p:nvPr/>
          </p:nvSpPr>
          <p:spPr>
            <a:xfrm>
              <a:off x="5320111" y="2253453"/>
              <a:ext cx="470512" cy="173455"/>
            </a:xfrm>
            <a:custGeom>
              <a:rect b="b" l="l" r="r" t="t"/>
              <a:pathLst>
                <a:path extrusionOk="0" h="4725" w="12817">
                  <a:moveTo>
                    <a:pt x="1" y="0"/>
                  </a:moveTo>
                  <a:lnTo>
                    <a:pt x="7273" y="237"/>
                  </a:lnTo>
                  <a:lnTo>
                    <a:pt x="12816" y="4711"/>
                  </a:lnTo>
                  <a:lnTo>
                    <a:pt x="5673" y="4724"/>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 name="Google Shape;288;p35"/>
          <p:cNvGrpSpPr/>
          <p:nvPr/>
        </p:nvGrpSpPr>
        <p:grpSpPr>
          <a:xfrm>
            <a:off x="1458464" y="748536"/>
            <a:ext cx="315323" cy="376981"/>
            <a:chOff x="4040314" y="1769061"/>
            <a:chExt cx="315323" cy="376981"/>
          </a:xfrm>
        </p:grpSpPr>
        <p:sp>
          <p:nvSpPr>
            <p:cNvPr id="289" name="Google Shape;289;p35"/>
            <p:cNvSpPr/>
            <p:nvPr/>
          </p:nvSpPr>
          <p:spPr>
            <a:xfrm>
              <a:off x="4040314" y="1769061"/>
              <a:ext cx="132487" cy="376981"/>
            </a:xfrm>
            <a:custGeom>
              <a:rect b="b" l="l" r="r" t="t"/>
              <a:pathLst>
                <a:path extrusionOk="0" h="10235" w="3597">
                  <a:moveTo>
                    <a:pt x="1" y="0"/>
                  </a:moveTo>
                  <a:lnTo>
                    <a:pt x="3596" y="3305"/>
                  </a:lnTo>
                  <a:lnTo>
                    <a:pt x="538" y="10235"/>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5"/>
            <p:cNvSpPr/>
            <p:nvPr/>
          </p:nvSpPr>
          <p:spPr>
            <a:xfrm>
              <a:off x="4060093" y="1890752"/>
              <a:ext cx="295544" cy="255286"/>
            </a:xfrm>
            <a:custGeom>
              <a:rect b="b" l="l" r="r" t="t"/>
              <a:pathLst>
                <a:path extrusionOk="0" h="6931" w="8024">
                  <a:moveTo>
                    <a:pt x="1" y="6931"/>
                  </a:moveTo>
                  <a:lnTo>
                    <a:pt x="3059" y="1"/>
                  </a:lnTo>
                  <a:lnTo>
                    <a:pt x="8024" y="484"/>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5"/>
            <p:cNvSpPr/>
            <p:nvPr/>
          </p:nvSpPr>
          <p:spPr>
            <a:xfrm>
              <a:off x="4040314" y="1769061"/>
              <a:ext cx="315323" cy="139558"/>
            </a:xfrm>
            <a:custGeom>
              <a:rect b="b" l="l" r="r" t="t"/>
              <a:pathLst>
                <a:path extrusionOk="0" h="3789" w="8561">
                  <a:moveTo>
                    <a:pt x="8561" y="3788"/>
                  </a:moveTo>
                  <a:lnTo>
                    <a:pt x="3596" y="3305"/>
                  </a:lnTo>
                  <a:lnTo>
                    <a:pt x="1" y="0"/>
                  </a:lnTo>
                  <a:lnTo>
                    <a:pt x="4888" y="305"/>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2" name="Google Shape;292;p35"/>
          <p:cNvSpPr/>
          <p:nvPr/>
        </p:nvSpPr>
        <p:spPr>
          <a:xfrm>
            <a:off x="7712293" y="4060888"/>
            <a:ext cx="218018" cy="218018"/>
          </a:xfrm>
          <a:custGeom>
            <a:rect b="b" l="l" r="r" t="t"/>
            <a:pathLst>
              <a:path extrusionOk="0" h="5720" w="5720">
                <a:moveTo>
                  <a:pt x="5720" y="2860"/>
                </a:moveTo>
                <a:cubicBezTo>
                  <a:pt x="5720" y="4440"/>
                  <a:pt x="4439" y="5719"/>
                  <a:pt x="2860" y="5719"/>
                </a:cubicBezTo>
                <a:cubicBezTo>
                  <a:pt x="1281" y="5719"/>
                  <a:pt x="0" y="4440"/>
                  <a:pt x="0" y="2860"/>
                </a:cubicBezTo>
                <a:cubicBezTo>
                  <a:pt x="0" y="1281"/>
                  <a:pt x="1281" y="1"/>
                  <a:pt x="2860" y="1"/>
                </a:cubicBezTo>
                <a:cubicBezTo>
                  <a:pt x="4439" y="1"/>
                  <a:pt x="5720" y="1281"/>
                  <a:pt x="5720" y="2860"/>
                </a:cubicBez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5"/>
          <p:cNvSpPr/>
          <p:nvPr/>
        </p:nvSpPr>
        <p:spPr>
          <a:xfrm>
            <a:off x="8005628" y="4190098"/>
            <a:ext cx="376994" cy="376994"/>
          </a:xfrm>
          <a:custGeom>
            <a:rect b="b" l="l" r="r" t="t"/>
            <a:pathLst>
              <a:path extrusionOk="0" h="5671" w="5671">
                <a:moveTo>
                  <a:pt x="2836" y="0"/>
                </a:moveTo>
                <a:cubicBezTo>
                  <a:pt x="1270" y="0"/>
                  <a:pt x="1" y="1269"/>
                  <a:pt x="1" y="2835"/>
                </a:cubicBezTo>
                <a:cubicBezTo>
                  <a:pt x="1" y="4401"/>
                  <a:pt x="1270" y="5670"/>
                  <a:pt x="2836" y="5670"/>
                </a:cubicBezTo>
                <a:cubicBezTo>
                  <a:pt x="4402" y="5670"/>
                  <a:pt x="5671" y="4401"/>
                  <a:pt x="5671" y="2835"/>
                </a:cubicBezTo>
                <a:cubicBezTo>
                  <a:pt x="5671" y="1269"/>
                  <a:pt x="4402" y="0"/>
                  <a:pt x="2836" y="0"/>
                </a:cubicBezTo>
                <a:close/>
                <a:moveTo>
                  <a:pt x="2836" y="3409"/>
                </a:moveTo>
                <a:cubicBezTo>
                  <a:pt x="2603" y="3409"/>
                  <a:pt x="2395" y="3269"/>
                  <a:pt x="2306" y="3055"/>
                </a:cubicBezTo>
                <a:cubicBezTo>
                  <a:pt x="2217" y="2841"/>
                  <a:pt x="2266" y="2595"/>
                  <a:pt x="2431" y="2430"/>
                </a:cubicBezTo>
                <a:cubicBezTo>
                  <a:pt x="2594" y="2267"/>
                  <a:pt x="2840" y="2217"/>
                  <a:pt x="3055" y="2306"/>
                </a:cubicBezTo>
                <a:cubicBezTo>
                  <a:pt x="3269" y="2395"/>
                  <a:pt x="3409" y="2604"/>
                  <a:pt x="3409" y="2835"/>
                </a:cubicBezTo>
                <a:cubicBezTo>
                  <a:pt x="3409" y="3152"/>
                  <a:pt x="3152" y="3408"/>
                  <a:pt x="2836" y="3408"/>
                </a:cubicBez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4" name="Google Shape;294;p35"/>
          <p:cNvGrpSpPr/>
          <p:nvPr/>
        </p:nvGrpSpPr>
        <p:grpSpPr>
          <a:xfrm rot="2395509">
            <a:off x="1042623" y="1261797"/>
            <a:ext cx="274395" cy="287888"/>
            <a:chOff x="2772212" y="2822146"/>
            <a:chExt cx="274389" cy="287882"/>
          </a:xfrm>
        </p:grpSpPr>
        <p:sp>
          <p:nvSpPr>
            <p:cNvPr id="295" name="Google Shape;295;p35"/>
            <p:cNvSpPr/>
            <p:nvPr/>
          </p:nvSpPr>
          <p:spPr>
            <a:xfrm>
              <a:off x="2772212" y="2822146"/>
              <a:ext cx="221829" cy="240887"/>
            </a:xfrm>
            <a:custGeom>
              <a:rect b="b" l="l" r="r" t="t"/>
              <a:pathLst>
                <a:path extrusionOk="0" h="6320" w="5820">
                  <a:moveTo>
                    <a:pt x="0" y="5570"/>
                  </a:moveTo>
                  <a:lnTo>
                    <a:pt x="4982" y="0"/>
                  </a:lnTo>
                  <a:lnTo>
                    <a:pt x="5820" y="749"/>
                  </a:lnTo>
                  <a:lnTo>
                    <a:pt x="838" y="6319"/>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5"/>
            <p:cNvSpPr/>
            <p:nvPr/>
          </p:nvSpPr>
          <p:spPr>
            <a:xfrm>
              <a:off x="2824734" y="2869141"/>
              <a:ext cx="221867" cy="240887"/>
            </a:xfrm>
            <a:custGeom>
              <a:rect b="b" l="l" r="r" t="t"/>
              <a:pathLst>
                <a:path extrusionOk="0" h="6320" w="5821">
                  <a:moveTo>
                    <a:pt x="1" y="5571"/>
                  </a:moveTo>
                  <a:lnTo>
                    <a:pt x="4984" y="1"/>
                  </a:lnTo>
                  <a:lnTo>
                    <a:pt x="5820" y="750"/>
                  </a:lnTo>
                  <a:lnTo>
                    <a:pt x="838" y="6320"/>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7" name="Google Shape;297;p35"/>
          <p:cNvSpPr txBox="1"/>
          <p:nvPr>
            <p:ph type="ctrTitle"/>
          </p:nvPr>
        </p:nvSpPr>
        <p:spPr>
          <a:xfrm>
            <a:off x="715100" y="1937500"/>
            <a:ext cx="6135600" cy="179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300"/>
              <a:t>EC ENGR</a:t>
            </a:r>
            <a:r>
              <a:rPr lang="en" sz="4300"/>
              <a:t>88S: THE INTERNET AND FREE SPEECH</a:t>
            </a:r>
            <a:endParaRPr sz="43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1"/>
            </a:gs>
            <a:gs pos="79000">
              <a:schemeClr val="lt1"/>
            </a:gs>
            <a:gs pos="100000">
              <a:schemeClr val="accent6"/>
            </a:gs>
          </a:gsLst>
          <a:lin ang="8100019" scaled="0"/>
        </a:gradFill>
      </p:bgPr>
    </p:bg>
    <p:spTree>
      <p:nvGrpSpPr>
        <p:cNvPr id="366" name="Shape 366"/>
        <p:cNvGrpSpPr/>
        <p:nvPr/>
      </p:nvGrpSpPr>
      <p:grpSpPr>
        <a:xfrm>
          <a:off x="0" y="0"/>
          <a:ext cx="0" cy="0"/>
          <a:chOff x="0" y="0"/>
          <a:chExt cx="0" cy="0"/>
        </a:xfrm>
      </p:grpSpPr>
      <p:sp>
        <p:nvSpPr>
          <p:cNvPr id="367" name="Google Shape;367;p44"/>
          <p:cNvSpPr txBox="1"/>
          <p:nvPr>
            <p:ph type="title"/>
          </p:nvPr>
        </p:nvSpPr>
        <p:spPr>
          <a:xfrm>
            <a:off x="1760916" y="1576755"/>
            <a:ext cx="2594700" cy="550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900"/>
              <a:t>INTRODUCTIONS</a:t>
            </a:r>
            <a:endParaRPr sz="1900"/>
          </a:p>
        </p:txBody>
      </p:sp>
      <p:sp>
        <p:nvSpPr>
          <p:cNvPr id="368" name="Google Shape;368;p44"/>
          <p:cNvSpPr txBox="1"/>
          <p:nvPr>
            <p:ph idx="2" type="title"/>
          </p:nvPr>
        </p:nvSpPr>
        <p:spPr>
          <a:xfrm>
            <a:off x="892278" y="1599275"/>
            <a:ext cx="817200" cy="52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01</a:t>
            </a:r>
            <a:endParaRPr/>
          </a:p>
        </p:txBody>
      </p:sp>
      <p:sp>
        <p:nvSpPr>
          <p:cNvPr id="369" name="Google Shape;369;p44"/>
          <p:cNvSpPr txBox="1"/>
          <p:nvPr>
            <p:ph idx="1" type="subTitle"/>
          </p:nvPr>
        </p:nvSpPr>
        <p:spPr>
          <a:xfrm>
            <a:off x="1760903" y="2262000"/>
            <a:ext cx="2336400" cy="48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t>Introduce yourselves!</a:t>
            </a:r>
            <a:endParaRPr sz="1400"/>
          </a:p>
        </p:txBody>
      </p:sp>
      <p:sp>
        <p:nvSpPr>
          <p:cNvPr id="370" name="Google Shape;370;p44"/>
          <p:cNvSpPr txBox="1"/>
          <p:nvPr>
            <p:ph idx="3" type="title"/>
          </p:nvPr>
        </p:nvSpPr>
        <p:spPr>
          <a:xfrm>
            <a:off x="1760916" y="3372696"/>
            <a:ext cx="2336400" cy="559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700"/>
              <a:t>GROUP POLLING ACTIVITY</a:t>
            </a:r>
            <a:endParaRPr sz="1700"/>
          </a:p>
        </p:txBody>
      </p:sp>
      <p:sp>
        <p:nvSpPr>
          <p:cNvPr id="371" name="Google Shape;371;p44"/>
          <p:cNvSpPr txBox="1"/>
          <p:nvPr>
            <p:ph idx="4" type="title"/>
          </p:nvPr>
        </p:nvSpPr>
        <p:spPr>
          <a:xfrm>
            <a:off x="892278" y="3404550"/>
            <a:ext cx="817200" cy="52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02</a:t>
            </a:r>
            <a:endParaRPr/>
          </a:p>
        </p:txBody>
      </p:sp>
      <p:sp>
        <p:nvSpPr>
          <p:cNvPr id="372" name="Google Shape;372;p44"/>
          <p:cNvSpPr txBox="1"/>
          <p:nvPr>
            <p:ph idx="5" type="subTitle"/>
          </p:nvPr>
        </p:nvSpPr>
        <p:spPr>
          <a:xfrm>
            <a:off x="1760903" y="4059470"/>
            <a:ext cx="2336400" cy="48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t>We will assess our views on censorship as a group.</a:t>
            </a:r>
            <a:endParaRPr sz="1700"/>
          </a:p>
        </p:txBody>
      </p:sp>
      <p:sp>
        <p:nvSpPr>
          <p:cNvPr id="373" name="Google Shape;373;p44"/>
          <p:cNvSpPr txBox="1"/>
          <p:nvPr>
            <p:ph idx="6" type="title"/>
          </p:nvPr>
        </p:nvSpPr>
        <p:spPr>
          <a:xfrm>
            <a:off x="5570917" y="1567475"/>
            <a:ext cx="2680800" cy="550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900"/>
              <a:t>PEW RESEARCH STUDY</a:t>
            </a:r>
            <a:endParaRPr sz="1900"/>
          </a:p>
        </p:txBody>
      </p:sp>
      <p:sp>
        <p:nvSpPr>
          <p:cNvPr id="374" name="Google Shape;374;p44"/>
          <p:cNvSpPr txBox="1"/>
          <p:nvPr>
            <p:ph idx="7" type="title"/>
          </p:nvPr>
        </p:nvSpPr>
        <p:spPr>
          <a:xfrm>
            <a:off x="4697103" y="1590375"/>
            <a:ext cx="817200" cy="52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03</a:t>
            </a:r>
            <a:endParaRPr/>
          </a:p>
        </p:txBody>
      </p:sp>
      <p:sp>
        <p:nvSpPr>
          <p:cNvPr id="375" name="Google Shape;375;p44"/>
          <p:cNvSpPr txBox="1"/>
          <p:nvPr>
            <p:ph idx="8" type="subTitle"/>
          </p:nvPr>
        </p:nvSpPr>
        <p:spPr>
          <a:xfrm>
            <a:off x="5570903" y="2253100"/>
            <a:ext cx="2336400" cy="48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t>Gauging</a:t>
            </a:r>
            <a:r>
              <a:rPr lang="en" sz="1500"/>
              <a:t> Americans’ views</a:t>
            </a:r>
            <a:endParaRPr sz="1500"/>
          </a:p>
        </p:txBody>
      </p:sp>
      <p:sp>
        <p:nvSpPr>
          <p:cNvPr id="376" name="Google Shape;376;p44"/>
          <p:cNvSpPr txBox="1"/>
          <p:nvPr>
            <p:ph idx="9" type="title"/>
          </p:nvPr>
        </p:nvSpPr>
        <p:spPr>
          <a:xfrm>
            <a:off x="5570922" y="3346425"/>
            <a:ext cx="2680800" cy="559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900"/>
              <a:t>DEFINING FREE SPEECH</a:t>
            </a:r>
            <a:endParaRPr sz="1900"/>
          </a:p>
        </p:txBody>
      </p:sp>
      <p:sp>
        <p:nvSpPr>
          <p:cNvPr id="377" name="Google Shape;377;p44"/>
          <p:cNvSpPr txBox="1"/>
          <p:nvPr>
            <p:ph idx="13" type="title"/>
          </p:nvPr>
        </p:nvSpPr>
        <p:spPr>
          <a:xfrm>
            <a:off x="4697103" y="3379775"/>
            <a:ext cx="817200" cy="52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04</a:t>
            </a:r>
            <a:endParaRPr/>
          </a:p>
        </p:txBody>
      </p:sp>
      <p:sp>
        <p:nvSpPr>
          <p:cNvPr id="378" name="Google Shape;378;p44"/>
          <p:cNvSpPr txBox="1"/>
          <p:nvPr>
            <p:ph idx="14" type="subTitle"/>
          </p:nvPr>
        </p:nvSpPr>
        <p:spPr>
          <a:xfrm>
            <a:off x="5570903" y="4034695"/>
            <a:ext cx="2336400" cy="48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Understanding the Law</a:t>
            </a:r>
            <a:endParaRPr/>
          </a:p>
        </p:txBody>
      </p:sp>
      <p:sp>
        <p:nvSpPr>
          <p:cNvPr id="379" name="Google Shape;379;p44"/>
          <p:cNvSpPr txBox="1"/>
          <p:nvPr>
            <p:ph idx="15" type="title"/>
          </p:nvPr>
        </p:nvSpPr>
        <p:spPr>
          <a:xfrm>
            <a:off x="720000" y="532925"/>
            <a:ext cx="77040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OUTLINE FOR TODAY</a:t>
            </a:r>
            <a:endParaRPr/>
          </a:p>
        </p:txBody>
      </p:sp>
      <p:cxnSp>
        <p:nvCxnSpPr>
          <p:cNvPr id="380" name="Google Shape;380;p44"/>
          <p:cNvCxnSpPr/>
          <p:nvPr/>
        </p:nvCxnSpPr>
        <p:spPr>
          <a:xfrm>
            <a:off x="1709491" y="1565225"/>
            <a:ext cx="0" cy="1152000"/>
          </a:xfrm>
          <a:prstGeom prst="straightConnector1">
            <a:avLst/>
          </a:prstGeom>
          <a:noFill/>
          <a:ln cap="flat" cmpd="sng" w="19050">
            <a:solidFill>
              <a:schemeClr val="lt2"/>
            </a:solidFill>
            <a:prstDash val="solid"/>
            <a:round/>
            <a:headEnd len="med" w="med" type="none"/>
            <a:tailEnd len="med" w="med" type="none"/>
          </a:ln>
        </p:spPr>
      </p:cxnSp>
      <p:cxnSp>
        <p:nvCxnSpPr>
          <p:cNvPr id="381" name="Google Shape;381;p44"/>
          <p:cNvCxnSpPr/>
          <p:nvPr/>
        </p:nvCxnSpPr>
        <p:spPr>
          <a:xfrm>
            <a:off x="5525891" y="1565225"/>
            <a:ext cx="0" cy="1152000"/>
          </a:xfrm>
          <a:prstGeom prst="straightConnector1">
            <a:avLst/>
          </a:prstGeom>
          <a:noFill/>
          <a:ln cap="flat" cmpd="sng" w="19050">
            <a:solidFill>
              <a:schemeClr val="lt2"/>
            </a:solidFill>
            <a:prstDash val="solid"/>
            <a:round/>
            <a:headEnd len="med" w="med" type="none"/>
            <a:tailEnd len="med" w="med" type="none"/>
          </a:ln>
        </p:spPr>
      </p:cxnSp>
      <p:cxnSp>
        <p:nvCxnSpPr>
          <p:cNvPr id="382" name="Google Shape;382;p44"/>
          <p:cNvCxnSpPr/>
          <p:nvPr/>
        </p:nvCxnSpPr>
        <p:spPr>
          <a:xfrm>
            <a:off x="1706066" y="3346425"/>
            <a:ext cx="0" cy="1152000"/>
          </a:xfrm>
          <a:prstGeom prst="straightConnector1">
            <a:avLst/>
          </a:prstGeom>
          <a:noFill/>
          <a:ln cap="flat" cmpd="sng" w="19050">
            <a:solidFill>
              <a:schemeClr val="lt2"/>
            </a:solidFill>
            <a:prstDash val="solid"/>
            <a:round/>
            <a:headEnd len="med" w="med" type="none"/>
            <a:tailEnd len="med" w="med" type="none"/>
          </a:ln>
        </p:spPr>
      </p:cxnSp>
      <p:cxnSp>
        <p:nvCxnSpPr>
          <p:cNvPr id="383" name="Google Shape;383;p44"/>
          <p:cNvCxnSpPr/>
          <p:nvPr/>
        </p:nvCxnSpPr>
        <p:spPr>
          <a:xfrm>
            <a:off x="5524266" y="3346425"/>
            <a:ext cx="0" cy="1152000"/>
          </a:xfrm>
          <a:prstGeom prst="straightConnector1">
            <a:avLst/>
          </a:prstGeom>
          <a:noFill/>
          <a:ln cap="flat" cmpd="sng" w="19050">
            <a:solidFill>
              <a:schemeClr val="lt2"/>
            </a:solidFill>
            <a:prstDash val="solid"/>
            <a:round/>
            <a:headEnd len="med" w="med" type="none"/>
            <a:tailEnd len="med" w="med" type="none"/>
          </a:ln>
        </p:spPr>
      </p:cxnSp>
      <p:grpSp>
        <p:nvGrpSpPr>
          <p:cNvPr id="384" name="Google Shape;384;p44"/>
          <p:cNvGrpSpPr/>
          <p:nvPr/>
        </p:nvGrpSpPr>
        <p:grpSpPr>
          <a:xfrm>
            <a:off x="8345706" y="3882964"/>
            <a:ext cx="166385" cy="701016"/>
            <a:chOff x="8668080" y="2328029"/>
            <a:chExt cx="127488" cy="537136"/>
          </a:xfrm>
        </p:grpSpPr>
        <p:sp>
          <p:nvSpPr>
            <p:cNvPr id="385" name="Google Shape;385;p44"/>
            <p:cNvSpPr/>
            <p:nvPr/>
          </p:nvSpPr>
          <p:spPr>
            <a:xfrm>
              <a:off x="8745387" y="2328029"/>
              <a:ext cx="50181" cy="43070"/>
            </a:xfrm>
            <a:custGeom>
              <a:rect b="b" l="l" r="r" t="t"/>
              <a:pathLst>
                <a:path extrusionOk="0" h="751" w="875">
                  <a:moveTo>
                    <a:pt x="376" y="1"/>
                  </a:moveTo>
                  <a:cubicBezTo>
                    <a:pt x="169" y="1"/>
                    <a:pt x="1" y="169"/>
                    <a:pt x="1" y="376"/>
                  </a:cubicBezTo>
                  <a:cubicBezTo>
                    <a:pt x="1" y="601"/>
                    <a:pt x="185" y="750"/>
                    <a:pt x="377" y="750"/>
                  </a:cubicBezTo>
                  <a:cubicBezTo>
                    <a:pt x="469" y="750"/>
                    <a:pt x="563" y="716"/>
                    <a:pt x="639" y="640"/>
                  </a:cubicBezTo>
                  <a:cubicBezTo>
                    <a:pt x="874" y="405"/>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4"/>
            <p:cNvSpPr/>
            <p:nvPr/>
          </p:nvSpPr>
          <p:spPr>
            <a:xfrm>
              <a:off x="8745387" y="2426900"/>
              <a:ext cx="50181" cy="43013"/>
            </a:xfrm>
            <a:custGeom>
              <a:rect b="b" l="l" r="r" t="t"/>
              <a:pathLst>
                <a:path extrusionOk="0" h="750" w="875">
                  <a:moveTo>
                    <a:pt x="376" y="1"/>
                  </a:moveTo>
                  <a:cubicBezTo>
                    <a:pt x="169" y="1"/>
                    <a:pt x="1" y="169"/>
                    <a:pt x="1" y="376"/>
                  </a:cubicBezTo>
                  <a:cubicBezTo>
                    <a:pt x="1" y="601"/>
                    <a:pt x="185" y="749"/>
                    <a:pt x="377" y="749"/>
                  </a:cubicBezTo>
                  <a:cubicBezTo>
                    <a:pt x="469" y="749"/>
                    <a:pt x="563" y="715"/>
                    <a:pt x="639" y="639"/>
                  </a:cubicBezTo>
                  <a:cubicBezTo>
                    <a:pt x="874" y="403"/>
                    <a:pt x="708" y="1"/>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4"/>
            <p:cNvSpPr/>
            <p:nvPr/>
          </p:nvSpPr>
          <p:spPr>
            <a:xfrm>
              <a:off x="8745387" y="2525771"/>
              <a:ext cx="50181" cy="42955"/>
            </a:xfrm>
            <a:custGeom>
              <a:rect b="b" l="l" r="r" t="t"/>
              <a:pathLst>
                <a:path extrusionOk="0" h="749" w="875">
                  <a:moveTo>
                    <a:pt x="374" y="0"/>
                  </a:moveTo>
                  <a:cubicBezTo>
                    <a:pt x="168" y="0"/>
                    <a:pt x="1" y="168"/>
                    <a:pt x="1" y="374"/>
                  </a:cubicBezTo>
                  <a:cubicBezTo>
                    <a:pt x="1" y="599"/>
                    <a:pt x="185" y="748"/>
                    <a:pt x="377" y="748"/>
                  </a:cubicBezTo>
                  <a:cubicBezTo>
                    <a:pt x="469" y="748"/>
                    <a:pt x="562" y="715"/>
                    <a:pt x="638" y="639"/>
                  </a:cubicBezTo>
                  <a:cubicBezTo>
                    <a:pt x="874" y="403"/>
                    <a:pt x="708" y="0"/>
                    <a:pt x="376" y="0"/>
                  </a:cubicBezTo>
                  <a:cubicBezTo>
                    <a:pt x="375" y="0"/>
                    <a:pt x="374"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4"/>
            <p:cNvSpPr/>
            <p:nvPr/>
          </p:nvSpPr>
          <p:spPr>
            <a:xfrm>
              <a:off x="8745387" y="2624526"/>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4"/>
            <p:cNvSpPr/>
            <p:nvPr/>
          </p:nvSpPr>
          <p:spPr>
            <a:xfrm>
              <a:off x="8745387" y="2723397"/>
              <a:ext cx="44733" cy="43013"/>
            </a:xfrm>
            <a:custGeom>
              <a:rect b="b" l="l" r="r" t="t"/>
              <a:pathLst>
                <a:path extrusionOk="0" h="750" w="780">
                  <a:moveTo>
                    <a:pt x="376" y="0"/>
                  </a:moveTo>
                  <a:cubicBezTo>
                    <a:pt x="169" y="0"/>
                    <a:pt x="1" y="168"/>
                    <a:pt x="1" y="374"/>
                  </a:cubicBezTo>
                  <a:cubicBezTo>
                    <a:pt x="1" y="526"/>
                    <a:pt x="92" y="663"/>
                    <a:pt x="232" y="720"/>
                  </a:cubicBezTo>
                  <a:cubicBezTo>
                    <a:pt x="279" y="740"/>
                    <a:pt x="328" y="749"/>
                    <a:pt x="376" y="749"/>
                  </a:cubicBezTo>
                  <a:cubicBezTo>
                    <a:pt x="474" y="749"/>
                    <a:pt x="569" y="711"/>
                    <a:pt x="640" y="640"/>
                  </a:cubicBezTo>
                  <a:cubicBezTo>
                    <a:pt x="747" y="532"/>
                    <a:pt x="780" y="371"/>
                    <a:pt x="721" y="231"/>
                  </a:cubicBezTo>
                  <a:cubicBezTo>
                    <a:pt x="663" y="91"/>
                    <a:pt x="527" y="0"/>
                    <a:pt x="37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4"/>
            <p:cNvSpPr/>
            <p:nvPr/>
          </p:nvSpPr>
          <p:spPr>
            <a:xfrm>
              <a:off x="8745387" y="2822153"/>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4"/>
            <p:cNvSpPr/>
            <p:nvPr/>
          </p:nvSpPr>
          <p:spPr>
            <a:xfrm>
              <a:off x="8668080" y="2328029"/>
              <a:ext cx="50181" cy="43070"/>
            </a:xfrm>
            <a:custGeom>
              <a:rect b="b" l="l" r="r" t="t"/>
              <a:pathLst>
                <a:path extrusionOk="0" h="751" w="875">
                  <a:moveTo>
                    <a:pt x="374" y="1"/>
                  </a:moveTo>
                  <a:cubicBezTo>
                    <a:pt x="168" y="1"/>
                    <a:pt x="0" y="169"/>
                    <a:pt x="0" y="376"/>
                  </a:cubicBezTo>
                  <a:cubicBezTo>
                    <a:pt x="1" y="601"/>
                    <a:pt x="185" y="750"/>
                    <a:pt x="377" y="750"/>
                  </a:cubicBezTo>
                  <a:cubicBezTo>
                    <a:pt x="469" y="750"/>
                    <a:pt x="563" y="716"/>
                    <a:pt x="639" y="640"/>
                  </a:cubicBezTo>
                  <a:cubicBezTo>
                    <a:pt x="875" y="404"/>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4"/>
            <p:cNvSpPr/>
            <p:nvPr/>
          </p:nvSpPr>
          <p:spPr>
            <a:xfrm>
              <a:off x="8668080" y="2426900"/>
              <a:ext cx="50181" cy="42955"/>
            </a:xfrm>
            <a:custGeom>
              <a:rect b="b" l="l" r="r" t="t"/>
              <a:pathLst>
                <a:path extrusionOk="0" h="749" w="875">
                  <a:moveTo>
                    <a:pt x="374" y="1"/>
                  </a:moveTo>
                  <a:cubicBezTo>
                    <a:pt x="168" y="1"/>
                    <a:pt x="0" y="169"/>
                    <a:pt x="0" y="376"/>
                  </a:cubicBezTo>
                  <a:cubicBezTo>
                    <a:pt x="1" y="600"/>
                    <a:pt x="185" y="749"/>
                    <a:pt x="377" y="749"/>
                  </a:cubicBezTo>
                  <a:cubicBezTo>
                    <a:pt x="469" y="749"/>
                    <a:pt x="563" y="715"/>
                    <a:pt x="639" y="638"/>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4"/>
            <p:cNvSpPr/>
            <p:nvPr/>
          </p:nvSpPr>
          <p:spPr>
            <a:xfrm>
              <a:off x="8668080" y="2525713"/>
              <a:ext cx="43013" cy="43070"/>
            </a:xfrm>
            <a:custGeom>
              <a:rect b="b" l="l" r="r" t="t"/>
              <a:pathLst>
                <a:path extrusionOk="0" h="751" w="750">
                  <a:moveTo>
                    <a:pt x="374" y="0"/>
                  </a:moveTo>
                  <a:cubicBezTo>
                    <a:pt x="167" y="0"/>
                    <a:pt x="0" y="168"/>
                    <a:pt x="0" y="375"/>
                  </a:cubicBezTo>
                  <a:cubicBezTo>
                    <a:pt x="0" y="582"/>
                    <a:pt x="167" y="750"/>
                    <a:pt x="374" y="750"/>
                  </a:cubicBezTo>
                  <a:cubicBezTo>
                    <a:pt x="581" y="750"/>
                    <a:pt x="749" y="582"/>
                    <a:pt x="749" y="375"/>
                  </a:cubicBezTo>
                  <a:cubicBezTo>
                    <a:pt x="749" y="168"/>
                    <a:pt x="581"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4"/>
            <p:cNvSpPr/>
            <p:nvPr/>
          </p:nvSpPr>
          <p:spPr>
            <a:xfrm>
              <a:off x="8668080" y="2624526"/>
              <a:ext cx="43013" cy="43013"/>
            </a:xfrm>
            <a:custGeom>
              <a:rect b="b" l="l" r="r" t="t"/>
              <a:pathLst>
                <a:path extrusionOk="0" h="750" w="750">
                  <a:moveTo>
                    <a:pt x="374" y="1"/>
                  </a:moveTo>
                  <a:cubicBezTo>
                    <a:pt x="167" y="1"/>
                    <a:pt x="0" y="169"/>
                    <a:pt x="0" y="376"/>
                  </a:cubicBezTo>
                  <a:cubicBezTo>
                    <a:pt x="0" y="583"/>
                    <a:pt x="167" y="750"/>
                    <a:pt x="374" y="750"/>
                  </a:cubicBezTo>
                  <a:cubicBezTo>
                    <a:pt x="581" y="750"/>
                    <a:pt x="749" y="583"/>
                    <a:pt x="749" y="376"/>
                  </a:cubicBezTo>
                  <a:cubicBezTo>
                    <a:pt x="749" y="169"/>
                    <a:pt x="581"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4"/>
            <p:cNvSpPr/>
            <p:nvPr/>
          </p:nvSpPr>
          <p:spPr>
            <a:xfrm>
              <a:off x="8668080" y="2723397"/>
              <a:ext cx="44733" cy="43013"/>
            </a:xfrm>
            <a:custGeom>
              <a:rect b="b" l="l" r="r" t="t"/>
              <a:pathLst>
                <a:path extrusionOk="0" h="750" w="780">
                  <a:moveTo>
                    <a:pt x="377" y="0"/>
                  </a:moveTo>
                  <a:cubicBezTo>
                    <a:pt x="376" y="0"/>
                    <a:pt x="375" y="0"/>
                    <a:pt x="374" y="0"/>
                  </a:cubicBezTo>
                  <a:cubicBezTo>
                    <a:pt x="168" y="0"/>
                    <a:pt x="0" y="168"/>
                    <a:pt x="0" y="374"/>
                  </a:cubicBezTo>
                  <a:cubicBezTo>
                    <a:pt x="0" y="526"/>
                    <a:pt x="92" y="663"/>
                    <a:pt x="233" y="720"/>
                  </a:cubicBezTo>
                  <a:cubicBezTo>
                    <a:pt x="279" y="740"/>
                    <a:pt x="327" y="749"/>
                    <a:pt x="376" y="749"/>
                  </a:cubicBezTo>
                  <a:cubicBezTo>
                    <a:pt x="473" y="749"/>
                    <a:pt x="568" y="711"/>
                    <a:pt x="640" y="639"/>
                  </a:cubicBezTo>
                  <a:cubicBezTo>
                    <a:pt x="748" y="532"/>
                    <a:pt x="779" y="371"/>
                    <a:pt x="722" y="230"/>
                  </a:cubicBezTo>
                  <a:cubicBezTo>
                    <a:pt x="663" y="92"/>
                    <a:pt x="528" y="0"/>
                    <a:pt x="37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4"/>
            <p:cNvSpPr/>
            <p:nvPr/>
          </p:nvSpPr>
          <p:spPr>
            <a:xfrm>
              <a:off x="8668080" y="2822153"/>
              <a:ext cx="50181" cy="43013"/>
            </a:xfrm>
            <a:custGeom>
              <a:rect b="b" l="l" r="r" t="t"/>
              <a:pathLst>
                <a:path extrusionOk="0" h="750" w="875">
                  <a:moveTo>
                    <a:pt x="374" y="1"/>
                  </a:moveTo>
                  <a:cubicBezTo>
                    <a:pt x="168" y="2"/>
                    <a:pt x="1" y="169"/>
                    <a:pt x="0" y="375"/>
                  </a:cubicBezTo>
                  <a:cubicBezTo>
                    <a:pt x="0" y="600"/>
                    <a:pt x="185" y="750"/>
                    <a:pt x="377" y="750"/>
                  </a:cubicBezTo>
                  <a:cubicBezTo>
                    <a:pt x="469" y="750"/>
                    <a:pt x="563" y="715"/>
                    <a:pt x="639" y="639"/>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7" name="Google Shape;397;p44"/>
          <p:cNvGrpSpPr/>
          <p:nvPr/>
        </p:nvGrpSpPr>
        <p:grpSpPr>
          <a:xfrm>
            <a:off x="631906" y="532914"/>
            <a:ext cx="166385" cy="701016"/>
            <a:chOff x="8668080" y="2328029"/>
            <a:chExt cx="127488" cy="537136"/>
          </a:xfrm>
        </p:grpSpPr>
        <p:sp>
          <p:nvSpPr>
            <p:cNvPr id="398" name="Google Shape;398;p44"/>
            <p:cNvSpPr/>
            <p:nvPr/>
          </p:nvSpPr>
          <p:spPr>
            <a:xfrm>
              <a:off x="8745387" y="2328029"/>
              <a:ext cx="50181" cy="43070"/>
            </a:xfrm>
            <a:custGeom>
              <a:rect b="b" l="l" r="r" t="t"/>
              <a:pathLst>
                <a:path extrusionOk="0" h="751" w="875">
                  <a:moveTo>
                    <a:pt x="376" y="1"/>
                  </a:moveTo>
                  <a:cubicBezTo>
                    <a:pt x="169" y="1"/>
                    <a:pt x="1" y="169"/>
                    <a:pt x="1" y="376"/>
                  </a:cubicBezTo>
                  <a:cubicBezTo>
                    <a:pt x="1" y="601"/>
                    <a:pt x="185" y="750"/>
                    <a:pt x="377" y="750"/>
                  </a:cubicBezTo>
                  <a:cubicBezTo>
                    <a:pt x="469" y="750"/>
                    <a:pt x="563" y="716"/>
                    <a:pt x="639" y="640"/>
                  </a:cubicBezTo>
                  <a:cubicBezTo>
                    <a:pt x="874" y="405"/>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4"/>
            <p:cNvSpPr/>
            <p:nvPr/>
          </p:nvSpPr>
          <p:spPr>
            <a:xfrm>
              <a:off x="8745387" y="2426900"/>
              <a:ext cx="50181" cy="43013"/>
            </a:xfrm>
            <a:custGeom>
              <a:rect b="b" l="l" r="r" t="t"/>
              <a:pathLst>
                <a:path extrusionOk="0" h="750" w="875">
                  <a:moveTo>
                    <a:pt x="376" y="1"/>
                  </a:moveTo>
                  <a:cubicBezTo>
                    <a:pt x="169" y="1"/>
                    <a:pt x="1" y="169"/>
                    <a:pt x="1" y="376"/>
                  </a:cubicBezTo>
                  <a:cubicBezTo>
                    <a:pt x="1" y="601"/>
                    <a:pt x="185" y="749"/>
                    <a:pt x="377" y="749"/>
                  </a:cubicBezTo>
                  <a:cubicBezTo>
                    <a:pt x="469" y="749"/>
                    <a:pt x="563" y="715"/>
                    <a:pt x="639" y="639"/>
                  </a:cubicBezTo>
                  <a:cubicBezTo>
                    <a:pt x="874" y="403"/>
                    <a:pt x="708" y="1"/>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4"/>
            <p:cNvSpPr/>
            <p:nvPr/>
          </p:nvSpPr>
          <p:spPr>
            <a:xfrm>
              <a:off x="8745387" y="2525771"/>
              <a:ext cx="50181" cy="42955"/>
            </a:xfrm>
            <a:custGeom>
              <a:rect b="b" l="l" r="r" t="t"/>
              <a:pathLst>
                <a:path extrusionOk="0" h="749" w="875">
                  <a:moveTo>
                    <a:pt x="374" y="0"/>
                  </a:moveTo>
                  <a:cubicBezTo>
                    <a:pt x="168" y="0"/>
                    <a:pt x="1" y="168"/>
                    <a:pt x="1" y="374"/>
                  </a:cubicBezTo>
                  <a:cubicBezTo>
                    <a:pt x="1" y="599"/>
                    <a:pt x="185" y="748"/>
                    <a:pt x="377" y="748"/>
                  </a:cubicBezTo>
                  <a:cubicBezTo>
                    <a:pt x="469" y="748"/>
                    <a:pt x="562" y="715"/>
                    <a:pt x="638" y="639"/>
                  </a:cubicBezTo>
                  <a:cubicBezTo>
                    <a:pt x="874" y="403"/>
                    <a:pt x="708" y="0"/>
                    <a:pt x="376" y="0"/>
                  </a:cubicBezTo>
                  <a:cubicBezTo>
                    <a:pt x="375" y="0"/>
                    <a:pt x="374"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4"/>
            <p:cNvSpPr/>
            <p:nvPr/>
          </p:nvSpPr>
          <p:spPr>
            <a:xfrm>
              <a:off x="8745387" y="2624526"/>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4"/>
            <p:cNvSpPr/>
            <p:nvPr/>
          </p:nvSpPr>
          <p:spPr>
            <a:xfrm>
              <a:off x="8745387" y="2723397"/>
              <a:ext cx="44733" cy="43013"/>
            </a:xfrm>
            <a:custGeom>
              <a:rect b="b" l="l" r="r" t="t"/>
              <a:pathLst>
                <a:path extrusionOk="0" h="750" w="780">
                  <a:moveTo>
                    <a:pt x="376" y="0"/>
                  </a:moveTo>
                  <a:cubicBezTo>
                    <a:pt x="169" y="0"/>
                    <a:pt x="1" y="168"/>
                    <a:pt x="1" y="374"/>
                  </a:cubicBezTo>
                  <a:cubicBezTo>
                    <a:pt x="1" y="526"/>
                    <a:pt x="92" y="663"/>
                    <a:pt x="232" y="720"/>
                  </a:cubicBezTo>
                  <a:cubicBezTo>
                    <a:pt x="279" y="740"/>
                    <a:pt x="328" y="749"/>
                    <a:pt x="376" y="749"/>
                  </a:cubicBezTo>
                  <a:cubicBezTo>
                    <a:pt x="474" y="749"/>
                    <a:pt x="569" y="711"/>
                    <a:pt x="640" y="640"/>
                  </a:cubicBezTo>
                  <a:cubicBezTo>
                    <a:pt x="747" y="532"/>
                    <a:pt x="780" y="371"/>
                    <a:pt x="721" y="231"/>
                  </a:cubicBezTo>
                  <a:cubicBezTo>
                    <a:pt x="663" y="91"/>
                    <a:pt x="527" y="0"/>
                    <a:pt x="37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4"/>
            <p:cNvSpPr/>
            <p:nvPr/>
          </p:nvSpPr>
          <p:spPr>
            <a:xfrm>
              <a:off x="8745387" y="2822153"/>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4"/>
            <p:cNvSpPr/>
            <p:nvPr/>
          </p:nvSpPr>
          <p:spPr>
            <a:xfrm>
              <a:off x="8668080" y="2328029"/>
              <a:ext cx="50181" cy="43070"/>
            </a:xfrm>
            <a:custGeom>
              <a:rect b="b" l="l" r="r" t="t"/>
              <a:pathLst>
                <a:path extrusionOk="0" h="751" w="875">
                  <a:moveTo>
                    <a:pt x="374" y="1"/>
                  </a:moveTo>
                  <a:cubicBezTo>
                    <a:pt x="168" y="1"/>
                    <a:pt x="0" y="169"/>
                    <a:pt x="0" y="376"/>
                  </a:cubicBezTo>
                  <a:cubicBezTo>
                    <a:pt x="1" y="601"/>
                    <a:pt x="185" y="750"/>
                    <a:pt x="377" y="750"/>
                  </a:cubicBezTo>
                  <a:cubicBezTo>
                    <a:pt x="469" y="750"/>
                    <a:pt x="563" y="716"/>
                    <a:pt x="639" y="640"/>
                  </a:cubicBezTo>
                  <a:cubicBezTo>
                    <a:pt x="875" y="404"/>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4"/>
            <p:cNvSpPr/>
            <p:nvPr/>
          </p:nvSpPr>
          <p:spPr>
            <a:xfrm>
              <a:off x="8668080" y="2426900"/>
              <a:ext cx="50181" cy="42955"/>
            </a:xfrm>
            <a:custGeom>
              <a:rect b="b" l="l" r="r" t="t"/>
              <a:pathLst>
                <a:path extrusionOk="0" h="749" w="875">
                  <a:moveTo>
                    <a:pt x="374" y="1"/>
                  </a:moveTo>
                  <a:cubicBezTo>
                    <a:pt x="168" y="1"/>
                    <a:pt x="0" y="169"/>
                    <a:pt x="0" y="376"/>
                  </a:cubicBezTo>
                  <a:cubicBezTo>
                    <a:pt x="1" y="600"/>
                    <a:pt x="185" y="749"/>
                    <a:pt x="377" y="749"/>
                  </a:cubicBezTo>
                  <a:cubicBezTo>
                    <a:pt x="469" y="749"/>
                    <a:pt x="563" y="715"/>
                    <a:pt x="639" y="638"/>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4"/>
            <p:cNvSpPr/>
            <p:nvPr/>
          </p:nvSpPr>
          <p:spPr>
            <a:xfrm>
              <a:off x="8668080" y="2525713"/>
              <a:ext cx="43013" cy="43070"/>
            </a:xfrm>
            <a:custGeom>
              <a:rect b="b" l="l" r="r" t="t"/>
              <a:pathLst>
                <a:path extrusionOk="0" h="751" w="750">
                  <a:moveTo>
                    <a:pt x="374" y="0"/>
                  </a:moveTo>
                  <a:cubicBezTo>
                    <a:pt x="167" y="0"/>
                    <a:pt x="0" y="168"/>
                    <a:pt x="0" y="375"/>
                  </a:cubicBezTo>
                  <a:cubicBezTo>
                    <a:pt x="0" y="582"/>
                    <a:pt x="167" y="750"/>
                    <a:pt x="374" y="750"/>
                  </a:cubicBezTo>
                  <a:cubicBezTo>
                    <a:pt x="581" y="750"/>
                    <a:pt x="749" y="582"/>
                    <a:pt x="749" y="375"/>
                  </a:cubicBezTo>
                  <a:cubicBezTo>
                    <a:pt x="749" y="168"/>
                    <a:pt x="581"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4"/>
            <p:cNvSpPr/>
            <p:nvPr/>
          </p:nvSpPr>
          <p:spPr>
            <a:xfrm>
              <a:off x="8668080" y="2624526"/>
              <a:ext cx="43013" cy="43013"/>
            </a:xfrm>
            <a:custGeom>
              <a:rect b="b" l="l" r="r" t="t"/>
              <a:pathLst>
                <a:path extrusionOk="0" h="750" w="750">
                  <a:moveTo>
                    <a:pt x="374" y="1"/>
                  </a:moveTo>
                  <a:cubicBezTo>
                    <a:pt x="167" y="1"/>
                    <a:pt x="0" y="169"/>
                    <a:pt x="0" y="376"/>
                  </a:cubicBezTo>
                  <a:cubicBezTo>
                    <a:pt x="0" y="583"/>
                    <a:pt x="167" y="750"/>
                    <a:pt x="374" y="750"/>
                  </a:cubicBezTo>
                  <a:cubicBezTo>
                    <a:pt x="581" y="750"/>
                    <a:pt x="749" y="583"/>
                    <a:pt x="749" y="376"/>
                  </a:cubicBezTo>
                  <a:cubicBezTo>
                    <a:pt x="749" y="169"/>
                    <a:pt x="581"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4"/>
            <p:cNvSpPr/>
            <p:nvPr/>
          </p:nvSpPr>
          <p:spPr>
            <a:xfrm>
              <a:off x="8668080" y="2723397"/>
              <a:ext cx="44733" cy="43013"/>
            </a:xfrm>
            <a:custGeom>
              <a:rect b="b" l="l" r="r" t="t"/>
              <a:pathLst>
                <a:path extrusionOk="0" h="750" w="780">
                  <a:moveTo>
                    <a:pt x="377" y="0"/>
                  </a:moveTo>
                  <a:cubicBezTo>
                    <a:pt x="376" y="0"/>
                    <a:pt x="375" y="0"/>
                    <a:pt x="374" y="0"/>
                  </a:cubicBezTo>
                  <a:cubicBezTo>
                    <a:pt x="168" y="0"/>
                    <a:pt x="0" y="168"/>
                    <a:pt x="0" y="374"/>
                  </a:cubicBezTo>
                  <a:cubicBezTo>
                    <a:pt x="0" y="526"/>
                    <a:pt x="92" y="663"/>
                    <a:pt x="233" y="720"/>
                  </a:cubicBezTo>
                  <a:cubicBezTo>
                    <a:pt x="279" y="740"/>
                    <a:pt x="327" y="749"/>
                    <a:pt x="376" y="749"/>
                  </a:cubicBezTo>
                  <a:cubicBezTo>
                    <a:pt x="473" y="749"/>
                    <a:pt x="568" y="711"/>
                    <a:pt x="640" y="639"/>
                  </a:cubicBezTo>
                  <a:cubicBezTo>
                    <a:pt x="748" y="532"/>
                    <a:pt x="779" y="371"/>
                    <a:pt x="722" y="230"/>
                  </a:cubicBezTo>
                  <a:cubicBezTo>
                    <a:pt x="663" y="92"/>
                    <a:pt x="528" y="0"/>
                    <a:pt x="37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4"/>
            <p:cNvSpPr/>
            <p:nvPr/>
          </p:nvSpPr>
          <p:spPr>
            <a:xfrm>
              <a:off x="8668080" y="2822153"/>
              <a:ext cx="50181" cy="43013"/>
            </a:xfrm>
            <a:custGeom>
              <a:rect b="b" l="l" r="r" t="t"/>
              <a:pathLst>
                <a:path extrusionOk="0" h="750" w="875">
                  <a:moveTo>
                    <a:pt x="374" y="1"/>
                  </a:moveTo>
                  <a:cubicBezTo>
                    <a:pt x="168" y="2"/>
                    <a:pt x="1" y="169"/>
                    <a:pt x="0" y="375"/>
                  </a:cubicBezTo>
                  <a:cubicBezTo>
                    <a:pt x="0" y="600"/>
                    <a:pt x="185" y="750"/>
                    <a:pt x="377" y="750"/>
                  </a:cubicBezTo>
                  <a:cubicBezTo>
                    <a:pt x="469" y="750"/>
                    <a:pt x="563" y="715"/>
                    <a:pt x="639" y="639"/>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0" name="Google Shape;410;p44"/>
          <p:cNvGrpSpPr/>
          <p:nvPr/>
        </p:nvGrpSpPr>
        <p:grpSpPr>
          <a:xfrm flipH="1">
            <a:off x="327786" y="4335693"/>
            <a:ext cx="470512" cy="545615"/>
            <a:chOff x="6030486" y="487493"/>
            <a:chExt cx="470512" cy="545615"/>
          </a:xfrm>
        </p:grpSpPr>
        <p:sp>
          <p:nvSpPr>
            <p:cNvPr id="411" name="Google Shape;411;p44"/>
            <p:cNvSpPr/>
            <p:nvPr/>
          </p:nvSpPr>
          <p:spPr>
            <a:xfrm>
              <a:off x="6297437" y="487493"/>
              <a:ext cx="203557" cy="545107"/>
            </a:xfrm>
            <a:custGeom>
              <a:rect b="b" l="l" r="r" t="t"/>
              <a:pathLst>
                <a:path extrusionOk="0" h="14849" w="5545">
                  <a:moveTo>
                    <a:pt x="5544" y="14849"/>
                  </a:moveTo>
                  <a:lnTo>
                    <a:pt x="1" y="10375"/>
                  </a:lnTo>
                  <a:lnTo>
                    <a:pt x="3802" y="0"/>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4"/>
            <p:cNvSpPr/>
            <p:nvPr/>
          </p:nvSpPr>
          <p:spPr>
            <a:xfrm>
              <a:off x="6030486" y="487493"/>
              <a:ext cx="406563" cy="380903"/>
            </a:xfrm>
            <a:custGeom>
              <a:rect b="b" l="l" r="r" t="t"/>
              <a:pathLst>
                <a:path extrusionOk="0" h="10376" w="11075">
                  <a:moveTo>
                    <a:pt x="11074" y="0"/>
                  </a:moveTo>
                  <a:lnTo>
                    <a:pt x="7273" y="10375"/>
                  </a:lnTo>
                  <a:lnTo>
                    <a:pt x="1" y="10138"/>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4"/>
            <p:cNvSpPr/>
            <p:nvPr/>
          </p:nvSpPr>
          <p:spPr>
            <a:xfrm>
              <a:off x="6030486" y="859653"/>
              <a:ext cx="470512" cy="173455"/>
            </a:xfrm>
            <a:custGeom>
              <a:rect b="b" l="l" r="r" t="t"/>
              <a:pathLst>
                <a:path extrusionOk="0" h="4725" w="12817">
                  <a:moveTo>
                    <a:pt x="1" y="0"/>
                  </a:moveTo>
                  <a:lnTo>
                    <a:pt x="7273" y="237"/>
                  </a:lnTo>
                  <a:lnTo>
                    <a:pt x="12816" y="4711"/>
                  </a:lnTo>
                  <a:lnTo>
                    <a:pt x="5673" y="4724"/>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4" name="Google Shape;414;p44"/>
          <p:cNvSpPr/>
          <p:nvPr/>
        </p:nvSpPr>
        <p:spPr>
          <a:xfrm>
            <a:off x="8345703" y="534996"/>
            <a:ext cx="376044" cy="376044"/>
          </a:xfrm>
          <a:custGeom>
            <a:rect b="b" l="l" r="r" t="t"/>
            <a:pathLst>
              <a:path extrusionOk="0" h="5671" w="5671">
                <a:moveTo>
                  <a:pt x="2836" y="0"/>
                </a:moveTo>
                <a:cubicBezTo>
                  <a:pt x="1270" y="0"/>
                  <a:pt x="1" y="1269"/>
                  <a:pt x="1" y="2835"/>
                </a:cubicBezTo>
                <a:cubicBezTo>
                  <a:pt x="1" y="4401"/>
                  <a:pt x="1270" y="5670"/>
                  <a:pt x="2836" y="5670"/>
                </a:cubicBezTo>
                <a:cubicBezTo>
                  <a:pt x="4402" y="5670"/>
                  <a:pt x="5671" y="4401"/>
                  <a:pt x="5671" y="2835"/>
                </a:cubicBezTo>
                <a:cubicBezTo>
                  <a:pt x="5671" y="1269"/>
                  <a:pt x="4402" y="0"/>
                  <a:pt x="2836" y="0"/>
                </a:cubicBezTo>
                <a:close/>
                <a:moveTo>
                  <a:pt x="2836" y="3409"/>
                </a:moveTo>
                <a:cubicBezTo>
                  <a:pt x="2603" y="3409"/>
                  <a:pt x="2395" y="3269"/>
                  <a:pt x="2306" y="3055"/>
                </a:cubicBezTo>
                <a:cubicBezTo>
                  <a:pt x="2217" y="2841"/>
                  <a:pt x="2266" y="2595"/>
                  <a:pt x="2431" y="2430"/>
                </a:cubicBezTo>
                <a:cubicBezTo>
                  <a:pt x="2594" y="2267"/>
                  <a:pt x="2840" y="2217"/>
                  <a:pt x="3055" y="2306"/>
                </a:cubicBezTo>
                <a:cubicBezTo>
                  <a:pt x="3269" y="2395"/>
                  <a:pt x="3409" y="2604"/>
                  <a:pt x="3409" y="2835"/>
                </a:cubicBezTo>
                <a:cubicBezTo>
                  <a:pt x="3409" y="3152"/>
                  <a:pt x="3152" y="3408"/>
                  <a:pt x="2836" y="3408"/>
                </a:cubicBez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4"/>
          <p:cNvSpPr/>
          <p:nvPr/>
        </p:nvSpPr>
        <p:spPr>
          <a:xfrm>
            <a:off x="441272" y="4109427"/>
            <a:ext cx="123080" cy="123080"/>
          </a:xfrm>
          <a:custGeom>
            <a:rect b="b" l="l" r="r" t="t"/>
            <a:pathLst>
              <a:path extrusionOk="0" h="5720" w="5720">
                <a:moveTo>
                  <a:pt x="5720" y="2860"/>
                </a:moveTo>
                <a:cubicBezTo>
                  <a:pt x="5720" y="4440"/>
                  <a:pt x="4439" y="5719"/>
                  <a:pt x="2860" y="5719"/>
                </a:cubicBezTo>
                <a:cubicBezTo>
                  <a:pt x="1281" y="5719"/>
                  <a:pt x="0" y="4440"/>
                  <a:pt x="0" y="2860"/>
                </a:cubicBezTo>
                <a:cubicBezTo>
                  <a:pt x="0" y="1281"/>
                  <a:pt x="1281" y="1"/>
                  <a:pt x="2860" y="1"/>
                </a:cubicBezTo>
                <a:cubicBezTo>
                  <a:pt x="4439" y="1"/>
                  <a:pt x="5720" y="1281"/>
                  <a:pt x="5720" y="2860"/>
                </a:cubicBez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4"/>
          <p:cNvSpPr/>
          <p:nvPr/>
        </p:nvSpPr>
        <p:spPr>
          <a:xfrm>
            <a:off x="8512112" y="1017721"/>
            <a:ext cx="221829" cy="240887"/>
          </a:xfrm>
          <a:custGeom>
            <a:rect b="b" l="l" r="r" t="t"/>
            <a:pathLst>
              <a:path extrusionOk="0" h="6320" w="5820">
                <a:moveTo>
                  <a:pt x="0" y="5570"/>
                </a:moveTo>
                <a:lnTo>
                  <a:pt x="4982" y="0"/>
                </a:lnTo>
                <a:lnTo>
                  <a:pt x="5820" y="749"/>
                </a:lnTo>
                <a:lnTo>
                  <a:pt x="838" y="6319"/>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4"/>
          <p:cNvSpPr/>
          <p:nvPr/>
        </p:nvSpPr>
        <p:spPr>
          <a:xfrm>
            <a:off x="8564634" y="1064716"/>
            <a:ext cx="221867" cy="240887"/>
          </a:xfrm>
          <a:custGeom>
            <a:rect b="b" l="l" r="r" t="t"/>
            <a:pathLst>
              <a:path extrusionOk="0" h="6320" w="5821">
                <a:moveTo>
                  <a:pt x="1" y="5571"/>
                </a:moveTo>
                <a:lnTo>
                  <a:pt x="4984" y="1"/>
                </a:lnTo>
                <a:lnTo>
                  <a:pt x="5820" y="750"/>
                </a:lnTo>
                <a:lnTo>
                  <a:pt x="838" y="6320"/>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grpSp>
        <p:nvGrpSpPr>
          <p:cNvPr id="422" name="Google Shape;422;p45"/>
          <p:cNvGrpSpPr/>
          <p:nvPr/>
        </p:nvGrpSpPr>
        <p:grpSpPr>
          <a:xfrm>
            <a:off x="6990438" y="274225"/>
            <a:ext cx="1521661" cy="1635628"/>
            <a:chOff x="6990438" y="274225"/>
            <a:chExt cx="1521661" cy="1635628"/>
          </a:xfrm>
        </p:grpSpPr>
        <p:sp>
          <p:nvSpPr>
            <p:cNvPr id="423" name="Google Shape;423;p45"/>
            <p:cNvSpPr/>
            <p:nvPr/>
          </p:nvSpPr>
          <p:spPr>
            <a:xfrm rot="-6300046">
              <a:off x="7560005" y="54049"/>
              <a:ext cx="179092" cy="1316743"/>
            </a:xfrm>
            <a:custGeom>
              <a:rect b="b" l="l" r="r" t="t"/>
              <a:pathLst>
                <a:path extrusionOk="0" h="15087" w="2052">
                  <a:moveTo>
                    <a:pt x="2052" y="13741"/>
                  </a:moveTo>
                  <a:lnTo>
                    <a:pt x="2052" y="1347"/>
                  </a:lnTo>
                  <a:cubicBezTo>
                    <a:pt x="1438" y="799"/>
                    <a:pt x="747" y="346"/>
                    <a:pt x="0" y="0"/>
                  </a:cubicBezTo>
                  <a:lnTo>
                    <a:pt x="0" y="15087"/>
                  </a:lnTo>
                  <a:cubicBezTo>
                    <a:pt x="747" y="14742"/>
                    <a:pt x="1438" y="14288"/>
                    <a:pt x="2052" y="13741"/>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5"/>
            <p:cNvSpPr/>
            <p:nvPr/>
          </p:nvSpPr>
          <p:spPr>
            <a:xfrm rot="-6300046">
              <a:off x="7627817" y="241842"/>
              <a:ext cx="179092" cy="1447309"/>
            </a:xfrm>
            <a:custGeom>
              <a:rect b="b" l="l" r="r" t="t"/>
              <a:pathLst>
                <a:path extrusionOk="0" h="16583" w="2052">
                  <a:moveTo>
                    <a:pt x="2052" y="16205"/>
                  </a:moveTo>
                  <a:lnTo>
                    <a:pt x="2052" y="378"/>
                  </a:lnTo>
                  <a:cubicBezTo>
                    <a:pt x="1387" y="166"/>
                    <a:pt x="697" y="40"/>
                    <a:pt x="0" y="0"/>
                  </a:cubicBezTo>
                  <a:lnTo>
                    <a:pt x="0" y="16583"/>
                  </a:lnTo>
                  <a:cubicBezTo>
                    <a:pt x="697" y="16544"/>
                    <a:pt x="1387" y="16417"/>
                    <a:pt x="2052" y="16205"/>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5"/>
            <p:cNvSpPr/>
            <p:nvPr/>
          </p:nvSpPr>
          <p:spPr>
            <a:xfrm rot="-6300046">
              <a:off x="7504357" y="15389"/>
              <a:ext cx="159804" cy="906717"/>
            </a:xfrm>
            <a:custGeom>
              <a:rect b="b" l="l" r="r" t="t"/>
              <a:pathLst>
                <a:path extrusionOk="0" h="10389" w="1831">
                  <a:moveTo>
                    <a:pt x="1828" y="5195"/>
                  </a:moveTo>
                  <a:cubicBezTo>
                    <a:pt x="1830" y="3305"/>
                    <a:pt x="1185" y="1472"/>
                    <a:pt x="1" y="1"/>
                  </a:cubicBezTo>
                  <a:lnTo>
                    <a:pt x="1" y="10388"/>
                  </a:lnTo>
                  <a:cubicBezTo>
                    <a:pt x="1186" y="8917"/>
                    <a:pt x="1830" y="7084"/>
                    <a:pt x="1828" y="5195"/>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5"/>
            <p:cNvSpPr/>
            <p:nvPr/>
          </p:nvSpPr>
          <p:spPr>
            <a:xfrm rot="-6300046">
              <a:off x="7838487" y="1262055"/>
              <a:ext cx="159629" cy="906717"/>
            </a:xfrm>
            <a:custGeom>
              <a:rect b="b" l="l" r="r" t="t"/>
              <a:pathLst>
                <a:path extrusionOk="0" h="10389" w="1829">
                  <a:moveTo>
                    <a:pt x="3" y="5195"/>
                  </a:moveTo>
                  <a:cubicBezTo>
                    <a:pt x="1" y="7084"/>
                    <a:pt x="645" y="8917"/>
                    <a:pt x="1829" y="10388"/>
                  </a:cubicBezTo>
                  <a:lnTo>
                    <a:pt x="1829" y="1"/>
                  </a:lnTo>
                  <a:cubicBezTo>
                    <a:pt x="645" y="1472"/>
                    <a:pt x="1" y="3305"/>
                    <a:pt x="3" y="5195"/>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5"/>
            <p:cNvSpPr/>
            <p:nvPr/>
          </p:nvSpPr>
          <p:spPr>
            <a:xfrm rot="-6300046">
              <a:off x="7695671" y="494863"/>
              <a:ext cx="179092" cy="1447397"/>
            </a:xfrm>
            <a:custGeom>
              <a:rect b="b" l="l" r="r" t="t"/>
              <a:pathLst>
                <a:path extrusionOk="0" h="16584" w="2052">
                  <a:moveTo>
                    <a:pt x="2052" y="16584"/>
                  </a:moveTo>
                  <a:lnTo>
                    <a:pt x="2052" y="0"/>
                  </a:lnTo>
                  <a:cubicBezTo>
                    <a:pt x="1355" y="40"/>
                    <a:pt x="665" y="166"/>
                    <a:pt x="0" y="379"/>
                  </a:cubicBezTo>
                  <a:lnTo>
                    <a:pt x="0" y="16205"/>
                  </a:lnTo>
                  <a:cubicBezTo>
                    <a:pt x="665" y="16418"/>
                    <a:pt x="1355" y="16545"/>
                    <a:pt x="2052" y="16584"/>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45"/>
            <p:cNvSpPr/>
            <p:nvPr/>
          </p:nvSpPr>
          <p:spPr>
            <a:xfrm rot="-6300046">
              <a:off x="7763440" y="813278"/>
              <a:ext cx="179092" cy="1316743"/>
            </a:xfrm>
            <a:custGeom>
              <a:rect b="b" l="l" r="r" t="t"/>
              <a:pathLst>
                <a:path extrusionOk="0" h="15087" w="2052">
                  <a:moveTo>
                    <a:pt x="0" y="13741"/>
                  </a:moveTo>
                  <a:cubicBezTo>
                    <a:pt x="614" y="14288"/>
                    <a:pt x="1305" y="14742"/>
                    <a:pt x="2052" y="15087"/>
                  </a:cubicBezTo>
                  <a:lnTo>
                    <a:pt x="2052" y="0"/>
                  </a:lnTo>
                  <a:cubicBezTo>
                    <a:pt x="1305" y="346"/>
                    <a:pt x="614" y="799"/>
                    <a:pt x="0" y="1347"/>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9" name="Google Shape;429;p45"/>
          <p:cNvSpPr txBox="1"/>
          <p:nvPr>
            <p:ph type="title"/>
          </p:nvPr>
        </p:nvSpPr>
        <p:spPr>
          <a:xfrm>
            <a:off x="720000" y="2036975"/>
            <a:ext cx="4746900" cy="122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700"/>
              <a:t>INTRODUCTIONS</a:t>
            </a:r>
            <a:endParaRPr sz="3700"/>
          </a:p>
        </p:txBody>
      </p:sp>
      <p:sp>
        <p:nvSpPr>
          <p:cNvPr id="430" name="Google Shape;430;p45"/>
          <p:cNvSpPr txBox="1"/>
          <p:nvPr>
            <p:ph idx="2" type="title"/>
          </p:nvPr>
        </p:nvSpPr>
        <p:spPr>
          <a:xfrm>
            <a:off x="720000" y="1195175"/>
            <a:ext cx="42051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01</a:t>
            </a:r>
            <a:endParaRPr/>
          </a:p>
        </p:txBody>
      </p:sp>
      <p:cxnSp>
        <p:nvCxnSpPr>
          <p:cNvPr id="431" name="Google Shape;431;p45"/>
          <p:cNvCxnSpPr/>
          <p:nvPr/>
        </p:nvCxnSpPr>
        <p:spPr>
          <a:xfrm>
            <a:off x="724850" y="3412125"/>
            <a:ext cx="4508100" cy="0"/>
          </a:xfrm>
          <a:prstGeom prst="straightConnector1">
            <a:avLst/>
          </a:prstGeom>
          <a:noFill/>
          <a:ln cap="flat" cmpd="sng" w="19050">
            <a:solidFill>
              <a:schemeClr val="lt2"/>
            </a:solidFill>
            <a:prstDash val="solid"/>
            <a:round/>
            <a:headEnd len="med" w="med" type="none"/>
            <a:tailEnd len="med" w="med" type="none"/>
          </a:ln>
        </p:spPr>
      </p:cxnSp>
      <p:grpSp>
        <p:nvGrpSpPr>
          <p:cNvPr id="432" name="Google Shape;432;p45"/>
          <p:cNvGrpSpPr/>
          <p:nvPr/>
        </p:nvGrpSpPr>
        <p:grpSpPr>
          <a:xfrm>
            <a:off x="5683433" y="535005"/>
            <a:ext cx="2745461" cy="2737923"/>
            <a:chOff x="4840150" y="1975425"/>
            <a:chExt cx="2862837" cy="2854977"/>
          </a:xfrm>
        </p:grpSpPr>
        <p:sp>
          <p:nvSpPr>
            <p:cNvPr id="433" name="Google Shape;433;p45"/>
            <p:cNvSpPr/>
            <p:nvPr/>
          </p:nvSpPr>
          <p:spPr>
            <a:xfrm>
              <a:off x="6214070" y="2744654"/>
              <a:ext cx="717276" cy="1069233"/>
            </a:xfrm>
            <a:custGeom>
              <a:rect b="b" l="l" r="r" t="t"/>
              <a:pathLst>
                <a:path extrusionOk="0" h="18644" w="12507">
                  <a:moveTo>
                    <a:pt x="8208" y="18644"/>
                  </a:moveTo>
                  <a:lnTo>
                    <a:pt x="12506" y="8720"/>
                  </a:lnTo>
                  <a:lnTo>
                    <a:pt x="4300" y="1"/>
                  </a:lnTo>
                  <a:lnTo>
                    <a:pt x="1" y="9924"/>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5"/>
            <p:cNvSpPr/>
            <p:nvPr/>
          </p:nvSpPr>
          <p:spPr>
            <a:xfrm>
              <a:off x="6504487" y="3153729"/>
              <a:ext cx="178301" cy="201012"/>
            </a:xfrm>
            <a:custGeom>
              <a:rect b="b" l="l" r="r" t="t"/>
              <a:pathLst>
                <a:path extrusionOk="0" h="3505" w="3109">
                  <a:moveTo>
                    <a:pt x="2237" y="1197"/>
                  </a:moveTo>
                  <a:cubicBezTo>
                    <a:pt x="1587" y="398"/>
                    <a:pt x="754" y="0"/>
                    <a:pt x="378" y="307"/>
                  </a:cubicBezTo>
                  <a:cubicBezTo>
                    <a:pt x="0" y="613"/>
                    <a:pt x="221" y="1510"/>
                    <a:pt x="871" y="2308"/>
                  </a:cubicBezTo>
                  <a:cubicBezTo>
                    <a:pt x="1521" y="3107"/>
                    <a:pt x="2353" y="3505"/>
                    <a:pt x="2731" y="3199"/>
                  </a:cubicBezTo>
                  <a:cubicBezTo>
                    <a:pt x="3108" y="2892"/>
                    <a:pt x="2887" y="1995"/>
                    <a:pt x="2237" y="119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5"/>
            <p:cNvSpPr/>
            <p:nvPr/>
          </p:nvSpPr>
          <p:spPr>
            <a:xfrm>
              <a:off x="6550424" y="3172654"/>
              <a:ext cx="1152563" cy="404031"/>
            </a:xfrm>
            <a:custGeom>
              <a:rect b="b" l="l" r="r" t="t"/>
              <a:pathLst>
                <a:path extrusionOk="0" h="7045" w="20097">
                  <a:moveTo>
                    <a:pt x="6587" y="227"/>
                  </a:moveTo>
                  <a:cubicBezTo>
                    <a:pt x="8588" y="599"/>
                    <a:pt x="10406" y="1557"/>
                    <a:pt x="12120" y="2619"/>
                  </a:cubicBezTo>
                  <a:cubicBezTo>
                    <a:pt x="13673" y="3580"/>
                    <a:pt x="15542" y="5356"/>
                    <a:pt x="17521" y="4830"/>
                  </a:cubicBezTo>
                  <a:cubicBezTo>
                    <a:pt x="18025" y="4696"/>
                    <a:pt x="18645" y="4352"/>
                    <a:pt x="19150" y="4639"/>
                  </a:cubicBezTo>
                  <a:cubicBezTo>
                    <a:pt x="19822" y="5021"/>
                    <a:pt x="20096" y="6375"/>
                    <a:pt x="19327" y="6785"/>
                  </a:cubicBezTo>
                  <a:cubicBezTo>
                    <a:pt x="18861" y="7034"/>
                    <a:pt x="18251" y="7044"/>
                    <a:pt x="17735" y="7043"/>
                  </a:cubicBezTo>
                  <a:cubicBezTo>
                    <a:pt x="16925" y="7042"/>
                    <a:pt x="16147" y="6751"/>
                    <a:pt x="15448" y="6362"/>
                  </a:cubicBezTo>
                  <a:cubicBezTo>
                    <a:pt x="14182" y="5658"/>
                    <a:pt x="13213" y="4636"/>
                    <a:pt x="12117" y="3716"/>
                  </a:cubicBezTo>
                  <a:cubicBezTo>
                    <a:pt x="10445" y="2310"/>
                    <a:pt x="8749" y="891"/>
                    <a:pt x="6558" y="482"/>
                  </a:cubicBezTo>
                  <a:cubicBezTo>
                    <a:pt x="6433" y="459"/>
                    <a:pt x="6305" y="439"/>
                    <a:pt x="6176" y="423"/>
                  </a:cubicBezTo>
                  <a:cubicBezTo>
                    <a:pt x="5124" y="287"/>
                    <a:pt x="4026" y="318"/>
                    <a:pt x="3024" y="665"/>
                  </a:cubicBezTo>
                  <a:cubicBezTo>
                    <a:pt x="1197" y="1298"/>
                    <a:pt x="198" y="2117"/>
                    <a:pt x="192" y="2121"/>
                  </a:cubicBezTo>
                  <a:cubicBezTo>
                    <a:pt x="151" y="2076"/>
                    <a:pt x="111" y="2028"/>
                    <a:pt x="70" y="1979"/>
                  </a:cubicBezTo>
                  <a:cubicBezTo>
                    <a:pt x="46" y="1949"/>
                    <a:pt x="23" y="1918"/>
                    <a:pt x="0" y="1888"/>
                  </a:cubicBezTo>
                  <a:cubicBezTo>
                    <a:pt x="1664" y="867"/>
                    <a:pt x="2442" y="589"/>
                    <a:pt x="2920" y="455"/>
                  </a:cubicBezTo>
                  <a:cubicBezTo>
                    <a:pt x="4110" y="121"/>
                    <a:pt x="5366" y="0"/>
                    <a:pt x="6587" y="227"/>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5"/>
            <p:cNvSpPr/>
            <p:nvPr/>
          </p:nvSpPr>
          <p:spPr>
            <a:xfrm>
              <a:off x="6214070" y="2612808"/>
              <a:ext cx="732589" cy="701046"/>
            </a:xfrm>
            <a:custGeom>
              <a:rect b="b" l="l" r="r" t="t"/>
              <a:pathLst>
                <a:path extrusionOk="0" h="12224" w="12774">
                  <a:moveTo>
                    <a:pt x="8475" y="9925"/>
                  </a:moveTo>
                  <a:lnTo>
                    <a:pt x="12773" y="1"/>
                  </a:lnTo>
                  <a:lnTo>
                    <a:pt x="4300" y="2300"/>
                  </a:lnTo>
                  <a:lnTo>
                    <a:pt x="1" y="12223"/>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5"/>
            <p:cNvSpPr/>
            <p:nvPr/>
          </p:nvSpPr>
          <p:spPr>
            <a:xfrm>
              <a:off x="5645680" y="3311784"/>
              <a:ext cx="1041247" cy="674149"/>
            </a:xfrm>
            <a:custGeom>
              <a:rect b="b" l="l" r="r" t="t"/>
              <a:pathLst>
                <a:path extrusionOk="0" h="11755" w="18156">
                  <a:moveTo>
                    <a:pt x="18156" y="8720"/>
                  </a:moveTo>
                  <a:lnTo>
                    <a:pt x="8206" y="11754"/>
                  </a:lnTo>
                  <a:lnTo>
                    <a:pt x="0" y="3035"/>
                  </a:lnTo>
                  <a:lnTo>
                    <a:pt x="9950" y="1"/>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5"/>
            <p:cNvSpPr/>
            <p:nvPr/>
          </p:nvSpPr>
          <p:spPr>
            <a:xfrm>
              <a:off x="5476212" y="3311784"/>
              <a:ext cx="740102" cy="521254"/>
            </a:xfrm>
            <a:custGeom>
              <a:rect b="b" l="l" r="r" t="t"/>
              <a:pathLst>
                <a:path extrusionOk="0" h="9089" w="12905">
                  <a:moveTo>
                    <a:pt x="9951" y="6055"/>
                  </a:moveTo>
                  <a:lnTo>
                    <a:pt x="1" y="9088"/>
                  </a:lnTo>
                  <a:lnTo>
                    <a:pt x="2955" y="3035"/>
                  </a:lnTo>
                  <a:lnTo>
                    <a:pt x="12905" y="1"/>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5"/>
            <p:cNvSpPr/>
            <p:nvPr/>
          </p:nvSpPr>
          <p:spPr>
            <a:xfrm>
              <a:off x="5645680" y="2744654"/>
              <a:ext cx="815058" cy="741249"/>
            </a:xfrm>
            <a:custGeom>
              <a:rect b="b" l="l" r="r" t="t"/>
              <a:pathLst>
                <a:path extrusionOk="0" h="12925" w="14212">
                  <a:moveTo>
                    <a:pt x="14211" y="1"/>
                  </a:moveTo>
                  <a:lnTo>
                    <a:pt x="4252" y="3250"/>
                  </a:lnTo>
                  <a:lnTo>
                    <a:pt x="0" y="12924"/>
                  </a:lnTo>
                  <a:lnTo>
                    <a:pt x="9950" y="9890"/>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45"/>
            <p:cNvSpPr/>
            <p:nvPr/>
          </p:nvSpPr>
          <p:spPr>
            <a:xfrm>
              <a:off x="5889472" y="2439784"/>
              <a:ext cx="707183" cy="491260"/>
            </a:xfrm>
            <a:custGeom>
              <a:rect b="b" l="l" r="r" t="t"/>
              <a:pathLst>
                <a:path extrusionOk="0" h="8566" w="12331">
                  <a:moveTo>
                    <a:pt x="9960" y="5317"/>
                  </a:moveTo>
                  <a:lnTo>
                    <a:pt x="1" y="8566"/>
                  </a:lnTo>
                  <a:lnTo>
                    <a:pt x="2380" y="3035"/>
                  </a:lnTo>
                  <a:lnTo>
                    <a:pt x="12331" y="1"/>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5"/>
            <p:cNvSpPr/>
            <p:nvPr/>
          </p:nvSpPr>
          <p:spPr>
            <a:xfrm>
              <a:off x="5268091" y="2930983"/>
              <a:ext cx="621445" cy="686078"/>
            </a:xfrm>
            <a:custGeom>
              <a:rect b="b" l="l" r="r" t="t"/>
              <a:pathLst>
                <a:path extrusionOk="0" h="11963" w="10836">
                  <a:moveTo>
                    <a:pt x="4263" y="2073"/>
                  </a:moveTo>
                  <a:lnTo>
                    <a:pt x="10836" y="1"/>
                  </a:lnTo>
                  <a:lnTo>
                    <a:pt x="6584" y="9675"/>
                  </a:lnTo>
                  <a:lnTo>
                    <a:pt x="1" y="11962"/>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5"/>
            <p:cNvSpPr/>
            <p:nvPr/>
          </p:nvSpPr>
          <p:spPr>
            <a:xfrm>
              <a:off x="5946363" y="3036162"/>
              <a:ext cx="179678" cy="176753"/>
            </a:xfrm>
            <a:custGeom>
              <a:rect b="b" l="l" r="r" t="t"/>
              <a:pathLst>
                <a:path extrusionOk="0" h="3082" w="3133">
                  <a:moveTo>
                    <a:pt x="2429" y="1"/>
                  </a:moveTo>
                  <a:cubicBezTo>
                    <a:pt x="2004" y="1"/>
                    <a:pt x="1394" y="371"/>
                    <a:pt x="890" y="978"/>
                  </a:cubicBezTo>
                  <a:cubicBezTo>
                    <a:pt x="232" y="1769"/>
                    <a:pt x="1" y="2663"/>
                    <a:pt x="375" y="2974"/>
                  </a:cubicBezTo>
                  <a:cubicBezTo>
                    <a:pt x="462" y="3047"/>
                    <a:pt x="575" y="3081"/>
                    <a:pt x="705" y="3081"/>
                  </a:cubicBezTo>
                  <a:cubicBezTo>
                    <a:pt x="1130" y="3081"/>
                    <a:pt x="1739" y="2711"/>
                    <a:pt x="2243" y="2104"/>
                  </a:cubicBezTo>
                  <a:cubicBezTo>
                    <a:pt x="2902" y="1313"/>
                    <a:pt x="3133" y="419"/>
                    <a:pt x="2759" y="108"/>
                  </a:cubicBezTo>
                  <a:cubicBezTo>
                    <a:pt x="2671" y="35"/>
                    <a:pt x="2559" y="1"/>
                    <a:pt x="242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5"/>
            <p:cNvSpPr/>
            <p:nvPr/>
          </p:nvSpPr>
          <p:spPr>
            <a:xfrm>
              <a:off x="5902949" y="1981848"/>
              <a:ext cx="270463" cy="1180492"/>
            </a:xfrm>
            <a:custGeom>
              <a:rect b="b" l="l" r="r" t="t"/>
              <a:pathLst>
                <a:path extrusionOk="0" h="20584" w="4716">
                  <a:moveTo>
                    <a:pt x="21" y="14441"/>
                  </a:moveTo>
                  <a:cubicBezTo>
                    <a:pt x="1" y="12405"/>
                    <a:pt x="590" y="10437"/>
                    <a:pt x="1301" y="8551"/>
                  </a:cubicBezTo>
                  <a:cubicBezTo>
                    <a:pt x="1945" y="6842"/>
                    <a:pt x="3328" y="4665"/>
                    <a:pt x="2431" y="2824"/>
                  </a:cubicBezTo>
                  <a:cubicBezTo>
                    <a:pt x="2202" y="2356"/>
                    <a:pt x="1744" y="1813"/>
                    <a:pt x="1929" y="1262"/>
                  </a:cubicBezTo>
                  <a:cubicBezTo>
                    <a:pt x="2175" y="529"/>
                    <a:pt x="3450" y="1"/>
                    <a:pt x="4001" y="676"/>
                  </a:cubicBezTo>
                  <a:cubicBezTo>
                    <a:pt x="4335" y="1085"/>
                    <a:pt x="4463" y="1682"/>
                    <a:pt x="4560" y="2187"/>
                  </a:cubicBezTo>
                  <a:cubicBezTo>
                    <a:pt x="4716" y="2983"/>
                    <a:pt x="4580" y="3802"/>
                    <a:pt x="4333" y="4564"/>
                  </a:cubicBezTo>
                  <a:cubicBezTo>
                    <a:pt x="3886" y="5941"/>
                    <a:pt x="3070" y="7090"/>
                    <a:pt x="2377" y="8343"/>
                  </a:cubicBezTo>
                  <a:cubicBezTo>
                    <a:pt x="1319" y="10254"/>
                    <a:pt x="255" y="12191"/>
                    <a:pt x="276" y="14419"/>
                  </a:cubicBezTo>
                  <a:cubicBezTo>
                    <a:pt x="277" y="14547"/>
                    <a:pt x="281" y="14675"/>
                    <a:pt x="290" y="14805"/>
                  </a:cubicBezTo>
                  <a:cubicBezTo>
                    <a:pt x="361" y="15865"/>
                    <a:pt x="602" y="16936"/>
                    <a:pt x="1136" y="17853"/>
                  </a:cubicBezTo>
                  <a:cubicBezTo>
                    <a:pt x="2108" y="19523"/>
                    <a:pt x="3107" y="20346"/>
                    <a:pt x="3112" y="20351"/>
                  </a:cubicBezTo>
                  <a:cubicBezTo>
                    <a:pt x="3074" y="20401"/>
                    <a:pt x="3035" y="20449"/>
                    <a:pt x="2994" y="20497"/>
                  </a:cubicBezTo>
                  <a:cubicBezTo>
                    <a:pt x="2970" y="20527"/>
                    <a:pt x="2945" y="20555"/>
                    <a:pt x="2920" y="20584"/>
                  </a:cubicBezTo>
                  <a:cubicBezTo>
                    <a:pt x="1596" y="19148"/>
                    <a:pt x="1174" y="18439"/>
                    <a:pt x="950" y="17995"/>
                  </a:cubicBezTo>
                  <a:cubicBezTo>
                    <a:pt x="395" y="16891"/>
                    <a:pt x="34" y="15682"/>
                    <a:pt x="21" y="1444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5"/>
            <p:cNvSpPr/>
            <p:nvPr/>
          </p:nvSpPr>
          <p:spPr>
            <a:xfrm>
              <a:off x="5607600" y="3978014"/>
              <a:ext cx="318006" cy="851590"/>
            </a:xfrm>
            <a:custGeom>
              <a:rect b="b" l="l" r="r" t="t"/>
              <a:pathLst>
                <a:path extrusionOk="0" h="14849" w="5545">
                  <a:moveTo>
                    <a:pt x="5544" y="14849"/>
                  </a:moveTo>
                  <a:lnTo>
                    <a:pt x="1" y="10375"/>
                  </a:lnTo>
                  <a:lnTo>
                    <a:pt x="3802" y="0"/>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5"/>
            <p:cNvSpPr/>
            <p:nvPr/>
          </p:nvSpPr>
          <p:spPr>
            <a:xfrm>
              <a:off x="5190555" y="3978014"/>
              <a:ext cx="635151" cy="595064"/>
            </a:xfrm>
            <a:custGeom>
              <a:rect b="b" l="l" r="r" t="t"/>
              <a:pathLst>
                <a:path extrusionOk="0" h="10376" w="11075">
                  <a:moveTo>
                    <a:pt x="11074" y="0"/>
                  </a:moveTo>
                  <a:lnTo>
                    <a:pt x="7273" y="10375"/>
                  </a:lnTo>
                  <a:lnTo>
                    <a:pt x="1" y="10138"/>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5"/>
            <p:cNvSpPr/>
            <p:nvPr/>
          </p:nvSpPr>
          <p:spPr>
            <a:xfrm>
              <a:off x="5190555" y="4559423"/>
              <a:ext cx="735055" cy="270979"/>
            </a:xfrm>
            <a:custGeom>
              <a:rect b="b" l="l" r="r" t="t"/>
              <a:pathLst>
                <a:path extrusionOk="0" h="4725" w="12817">
                  <a:moveTo>
                    <a:pt x="1" y="0"/>
                  </a:moveTo>
                  <a:lnTo>
                    <a:pt x="7273" y="237"/>
                  </a:lnTo>
                  <a:lnTo>
                    <a:pt x="12816" y="4711"/>
                  </a:lnTo>
                  <a:lnTo>
                    <a:pt x="5673" y="4724"/>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5"/>
            <p:cNvSpPr/>
            <p:nvPr/>
          </p:nvSpPr>
          <p:spPr>
            <a:xfrm>
              <a:off x="5059339" y="2229426"/>
              <a:ext cx="568224" cy="365836"/>
            </a:xfrm>
            <a:custGeom>
              <a:rect b="b" l="l" r="r" t="t"/>
              <a:pathLst>
                <a:path extrusionOk="0" h="6379" w="9908">
                  <a:moveTo>
                    <a:pt x="0" y="1719"/>
                  </a:moveTo>
                  <a:lnTo>
                    <a:pt x="4926" y="1"/>
                  </a:lnTo>
                  <a:lnTo>
                    <a:pt x="9908" y="6379"/>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5"/>
            <p:cNvSpPr/>
            <p:nvPr/>
          </p:nvSpPr>
          <p:spPr>
            <a:xfrm>
              <a:off x="5341785" y="1975425"/>
              <a:ext cx="285775" cy="619839"/>
            </a:xfrm>
            <a:custGeom>
              <a:rect b="b" l="l" r="r" t="t"/>
              <a:pathLst>
                <a:path extrusionOk="0" h="10808" w="4983">
                  <a:moveTo>
                    <a:pt x="4983" y="10808"/>
                  </a:moveTo>
                  <a:lnTo>
                    <a:pt x="1" y="4430"/>
                  </a:lnTo>
                  <a:lnTo>
                    <a:pt x="2963" y="0"/>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5"/>
            <p:cNvSpPr/>
            <p:nvPr/>
          </p:nvSpPr>
          <p:spPr>
            <a:xfrm>
              <a:off x="5059339" y="1975425"/>
              <a:ext cx="452377" cy="352588"/>
            </a:xfrm>
            <a:custGeom>
              <a:rect b="b" l="l" r="r" t="t"/>
              <a:pathLst>
                <a:path extrusionOk="0" h="6148" w="7888">
                  <a:moveTo>
                    <a:pt x="7888" y="0"/>
                  </a:moveTo>
                  <a:lnTo>
                    <a:pt x="4926" y="4430"/>
                  </a:lnTo>
                  <a:lnTo>
                    <a:pt x="0" y="6148"/>
                  </a:lnTo>
                  <a:lnTo>
                    <a:pt x="2754" y="1699"/>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5"/>
            <p:cNvSpPr/>
            <p:nvPr/>
          </p:nvSpPr>
          <p:spPr>
            <a:xfrm>
              <a:off x="4840150" y="2541178"/>
              <a:ext cx="205428" cy="253028"/>
            </a:xfrm>
            <a:custGeom>
              <a:rect b="b" l="l" r="r" t="t"/>
              <a:pathLst>
                <a:path extrusionOk="0" h="4412" w="3582">
                  <a:moveTo>
                    <a:pt x="3200" y="0"/>
                  </a:moveTo>
                  <a:lnTo>
                    <a:pt x="3582" y="2568"/>
                  </a:lnTo>
                  <a:lnTo>
                    <a:pt x="0" y="4412"/>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5"/>
            <p:cNvSpPr/>
            <p:nvPr/>
          </p:nvSpPr>
          <p:spPr>
            <a:xfrm>
              <a:off x="4840150" y="2688452"/>
              <a:ext cx="313934" cy="106671"/>
            </a:xfrm>
            <a:custGeom>
              <a:rect b="b" l="l" r="r" t="t"/>
              <a:pathLst>
                <a:path extrusionOk="0" h="1860" w="5474">
                  <a:moveTo>
                    <a:pt x="0" y="1844"/>
                  </a:moveTo>
                  <a:lnTo>
                    <a:pt x="3582" y="0"/>
                  </a:lnTo>
                  <a:lnTo>
                    <a:pt x="5473" y="1860"/>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5"/>
            <p:cNvSpPr/>
            <p:nvPr/>
          </p:nvSpPr>
          <p:spPr>
            <a:xfrm>
              <a:off x="5023611" y="2541178"/>
              <a:ext cx="130471" cy="253946"/>
            </a:xfrm>
            <a:custGeom>
              <a:rect b="b" l="l" r="r" t="t"/>
              <a:pathLst>
                <a:path extrusionOk="0" h="4428" w="2275">
                  <a:moveTo>
                    <a:pt x="2274" y="4428"/>
                  </a:moveTo>
                  <a:lnTo>
                    <a:pt x="383" y="2568"/>
                  </a:lnTo>
                  <a:lnTo>
                    <a:pt x="1" y="0"/>
                  </a:lnTo>
                  <a:lnTo>
                    <a:pt x="1920" y="1759"/>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3" name="Google Shape;453;p45"/>
          <p:cNvSpPr/>
          <p:nvPr/>
        </p:nvSpPr>
        <p:spPr>
          <a:xfrm>
            <a:off x="3596455" y="887238"/>
            <a:ext cx="218018" cy="218018"/>
          </a:xfrm>
          <a:custGeom>
            <a:rect b="b" l="l" r="r" t="t"/>
            <a:pathLst>
              <a:path extrusionOk="0" h="5720" w="5720">
                <a:moveTo>
                  <a:pt x="5720" y="2860"/>
                </a:moveTo>
                <a:cubicBezTo>
                  <a:pt x="5720" y="4440"/>
                  <a:pt x="4439" y="5719"/>
                  <a:pt x="2860" y="5719"/>
                </a:cubicBezTo>
                <a:cubicBezTo>
                  <a:pt x="1281" y="5719"/>
                  <a:pt x="0" y="4440"/>
                  <a:pt x="0" y="2860"/>
                </a:cubicBezTo>
                <a:cubicBezTo>
                  <a:pt x="0" y="1281"/>
                  <a:pt x="1281" y="1"/>
                  <a:pt x="2860" y="1"/>
                </a:cubicBezTo>
                <a:cubicBezTo>
                  <a:pt x="4439" y="1"/>
                  <a:pt x="5720" y="1281"/>
                  <a:pt x="5720" y="2860"/>
                </a:cubicBez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5"/>
          <p:cNvSpPr/>
          <p:nvPr/>
        </p:nvSpPr>
        <p:spPr>
          <a:xfrm>
            <a:off x="3323331" y="762854"/>
            <a:ext cx="124383" cy="124383"/>
          </a:xfrm>
          <a:custGeom>
            <a:rect b="b" l="l" r="r" t="t"/>
            <a:pathLst>
              <a:path extrusionOk="0" h="3377" w="3377">
                <a:moveTo>
                  <a:pt x="1753" y="1"/>
                </a:moveTo>
                <a:cubicBezTo>
                  <a:pt x="1096" y="1"/>
                  <a:pt x="504" y="397"/>
                  <a:pt x="253" y="1004"/>
                </a:cubicBezTo>
                <a:cubicBezTo>
                  <a:pt x="1" y="1611"/>
                  <a:pt x="140" y="2309"/>
                  <a:pt x="605" y="2774"/>
                </a:cubicBezTo>
                <a:cubicBezTo>
                  <a:pt x="1069" y="3238"/>
                  <a:pt x="1767" y="3377"/>
                  <a:pt x="2375" y="3126"/>
                </a:cubicBezTo>
                <a:cubicBezTo>
                  <a:pt x="2981" y="2874"/>
                  <a:pt x="3377" y="2281"/>
                  <a:pt x="3377" y="1626"/>
                </a:cubicBezTo>
                <a:cubicBezTo>
                  <a:pt x="3377" y="728"/>
                  <a:pt x="2650" y="1"/>
                  <a:pt x="1753" y="1"/>
                </a:cubicBezTo>
                <a:close/>
                <a:moveTo>
                  <a:pt x="1753" y="1953"/>
                </a:moveTo>
                <a:cubicBezTo>
                  <a:pt x="1460" y="1953"/>
                  <a:pt x="1314" y="1600"/>
                  <a:pt x="1521" y="1393"/>
                </a:cubicBezTo>
                <a:cubicBezTo>
                  <a:pt x="1728" y="1186"/>
                  <a:pt x="2081" y="1332"/>
                  <a:pt x="2081" y="1626"/>
                </a:cubicBezTo>
                <a:cubicBezTo>
                  <a:pt x="2081" y="1806"/>
                  <a:pt x="1934" y="1953"/>
                  <a:pt x="1753" y="1953"/>
                </a:cubicBez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5" name="Google Shape;455;p45"/>
          <p:cNvGrpSpPr/>
          <p:nvPr/>
        </p:nvGrpSpPr>
        <p:grpSpPr>
          <a:xfrm>
            <a:off x="8345706" y="3882964"/>
            <a:ext cx="166385" cy="701016"/>
            <a:chOff x="8668080" y="2328029"/>
            <a:chExt cx="127488" cy="537136"/>
          </a:xfrm>
        </p:grpSpPr>
        <p:sp>
          <p:nvSpPr>
            <p:cNvPr id="456" name="Google Shape;456;p45"/>
            <p:cNvSpPr/>
            <p:nvPr/>
          </p:nvSpPr>
          <p:spPr>
            <a:xfrm>
              <a:off x="8745387" y="2328029"/>
              <a:ext cx="50181" cy="43070"/>
            </a:xfrm>
            <a:custGeom>
              <a:rect b="b" l="l" r="r" t="t"/>
              <a:pathLst>
                <a:path extrusionOk="0" h="751" w="875">
                  <a:moveTo>
                    <a:pt x="376" y="1"/>
                  </a:moveTo>
                  <a:cubicBezTo>
                    <a:pt x="169" y="1"/>
                    <a:pt x="1" y="169"/>
                    <a:pt x="1" y="376"/>
                  </a:cubicBezTo>
                  <a:cubicBezTo>
                    <a:pt x="1" y="601"/>
                    <a:pt x="185" y="750"/>
                    <a:pt x="377" y="750"/>
                  </a:cubicBezTo>
                  <a:cubicBezTo>
                    <a:pt x="469" y="750"/>
                    <a:pt x="563" y="716"/>
                    <a:pt x="639" y="640"/>
                  </a:cubicBezTo>
                  <a:cubicBezTo>
                    <a:pt x="874" y="405"/>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5"/>
            <p:cNvSpPr/>
            <p:nvPr/>
          </p:nvSpPr>
          <p:spPr>
            <a:xfrm>
              <a:off x="8745387" y="2426900"/>
              <a:ext cx="50181" cy="43013"/>
            </a:xfrm>
            <a:custGeom>
              <a:rect b="b" l="l" r="r" t="t"/>
              <a:pathLst>
                <a:path extrusionOk="0" h="750" w="875">
                  <a:moveTo>
                    <a:pt x="376" y="1"/>
                  </a:moveTo>
                  <a:cubicBezTo>
                    <a:pt x="169" y="1"/>
                    <a:pt x="1" y="169"/>
                    <a:pt x="1" y="376"/>
                  </a:cubicBezTo>
                  <a:cubicBezTo>
                    <a:pt x="1" y="601"/>
                    <a:pt x="185" y="749"/>
                    <a:pt x="377" y="749"/>
                  </a:cubicBezTo>
                  <a:cubicBezTo>
                    <a:pt x="469" y="749"/>
                    <a:pt x="563" y="715"/>
                    <a:pt x="639" y="639"/>
                  </a:cubicBezTo>
                  <a:cubicBezTo>
                    <a:pt x="874" y="403"/>
                    <a:pt x="708" y="1"/>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5"/>
            <p:cNvSpPr/>
            <p:nvPr/>
          </p:nvSpPr>
          <p:spPr>
            <a:xfrm>
              <a:off x="8745387" y="2525771"/>
              <a:ext cx="50181" cy="42955"/>
            </a:xfrm>
            <a:custGeom>
              <a:rect b="b" l="l" r="r" t="t"/>
              <a:pathLst>
                <a:path extrusionOk="0" h="749" w="875">
                  <a:moveTo>
                    <a:pt x="374" y="0"/>
                  </a:moveTo>
                  <a:cubicBezTo>
                    <a:pt x="168" y="0"/>
                    <a:pt x="1" y="168"/>
                    <a:pt x="1" y="374"/>
                  </a:cubicBezTo>
                  <a:cubicBezTo>
                    <a:pt x="1" y="599"/>
                    <a:pt x="185" y="748"/>
                    <a:pt x="377" y="748"/>
                  </a:cubicBezTo>
                  <a:cubicBezTo>
                    <a:pt x="469" y="748"/>
                    <a:pt x="562" y="715"/>
                    <a:pt x="638" y="639"/>
                  </a:cubicBezTo>
                  <a:cubicBezTo>
                    <a:pt x="874" y="403"/>
                    <a:pt x="708" y="0"/>
                    <a:pt x="376" y="0"/>
                  </a:cubicBezTo>
                  <a:cubicBezTo>
                    <a:pt x="375" y="0"/>
                    <a:pt x="374"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5"/>
            <p:cNvSpPr/>
            <p:nvPr/>
          </p:nvSpPr>
          <p:spPr>
            <a:xfrm>
              <a:off x="8745387" y="2624526"/>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5"/>
            <p:cNvSpPr/>
            <p:nvPr/>
          </p:nvSpPr>
          <p:spPr>
            <a:xfrm>
              <a:off x="8745387" y="2723397"/>
              <a:ext cx="44733" cy="43013"/>
            </a:xfrm>
            <a:custGeom>
              <a:rect b="b" l="l" r="r" t="t"/>
              <a:pathLst>
                <a:path extrusionOk="0" h="750" w="780">
                  <a:moveTo>
                    <a:pt x="376" y="0"/>
                  </a:moveTo>
                  <a:cubicBezTo>
                    <a:pt x="169" y="0"/>
                    <a:pt x="1" y="168"/>
                    <a:pt x="1" y="374"/>
                  </a:cubicBezTo>
                  <a:cubicBezTo>
                    <a:pt x="1" y="526"/>
                    <a:pt x="92" y="663"/>
                    <a:pt x="232" y="720"/>
                  </a:cubicBezTo>
                  <a:cubicBezTo>
                    <a:pt x="279" y="740"/>
                    <a:pt x="328" y="749"/>
                    <a:pt x="376" y="749"/>
                  </a:cubicBezTo>
                  <a:cubicBezTo>
                    <a:pt x="474" y="749"/>
                    <a:pt x="569" y="711"/>
                    <a:pt x="640" y="640"/>
                  </a:cubicBezTo>
                  <a:cubicBezTo>
                    <a:pt x="747" y="532"/>
                    <a:pt x="780" y="371"/>
                    <a:pt x="721" y="231"/>
                  </a:cubicBezTo>
                  <a:cubicBezTo>
                    <a:pt x="663" y="91"/>
                    <a:pt x="527" y="0"/>
                    <a:pt x="37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5"/>
            <p:cNvSpPr/>
            <p:nvPr/>
          </p:nvSpPr>
          <p:spPr>
            <a:xfrm>
              <a:off x="8745387" y="2822153"/>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5"/>
            <p:cNvSpPr/>
            <p:nvPr/>
          </p:nvSpPr>
          <p:spPr>
            <a:xfrm>
              <a:off x="8668080" y="2328029"/>
              <a:ext cx="50181" cy="43070"/>
            </a:xfrm>
            <a:custGeom>
              <a:rect b="b" l="l" r="r" t="t"/>
              <a:pathLst>
                <a:path extrusionOk="0" h="751" w="875">
                  <a:moveTo>
                    <a:pt x="374" y="1"/>
                  </a:moveTo>
                  <a:cubicBezTo>
                    <a:pt x="168" y="1"/>
                    <a:pt x="0" y="169"/>
                    <a:pt x="0" y="376"/>
                  </a:cubicBezTo>
                  <a:cubicBezTo>
                    <a:pt x="1" y="601"/>
                    <a:pt x="185" y="750"/>
                    <a:pt x="377" y="750"/>
                  </a:cubicBezTo>
                  <a:cubicBezTo>
                    <a:pt x="469" y="750"/>
                    <a:pt x="563" y="716"/>
                    <a:pt x="639" y="640"/>
                  </a:cubicBezTo>
                  <a:cubicBezTo>
                    <a:pt x="875" y="404"/>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5"/>
            <p:cNvSpPr/>
            <p:nvPr/>
          </p:nvSpPr>
          <p:spPr>
            <a:xfrm>
              <a:off x="8668080" y="2426900"/>
              <a:ext cx="50181" cy="42955"/>
            </a:xfrm>
            <a:custGeom>
              <a:rect b="b" l="l" r="r" t="t"/>
              <a:pathLst>
                <a:path extrusionOk="0" h="749" w="875">
                  <a:moveTo>
                    <a:pt x="374" y="1"/>
                  </a:moveTo>
                  <a:cubicBezTo>
                    <a:pt x="168" y="1"/>
                    <a:pt x="0" y="169"/>
                    <a:pt x="0" y="376"/>
                  </a:cubicBezTo>
                  <a:cubicBezTo>
                    <a:pt x="1" y="600"/>
                    <a:pt x="185" y="749"/>
                    <a:pt x="377" y="749"/>
                  </a:cubicBezTo>
                  <a:cubicBezTo>
                    <a:pt x="469" y="749"/>
                    <a:pt x="563" y="715"/>
                    <a:pt x="639" y="638"/>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5"/>
            <p:cNvSpPr/>
            <p:nvPr/>
          </p:nvSpPr>
          <p:spPr>
            <a:xfrm>
              <a:off x="8668080" y="2525713"/>
              <a:ext cx="43013" cy="43070"/>
            </a:xfrm>
            <a:custGeom>
              <a:rect b="b" l="l" r="r" t="t"/>
              <a:pathLst>
                <a:path extrusionOk="0" h="751" w="750">
                  <a:moveTo>
                    <a:pt x="374" y="0"/>
                  </a:moveTo>
                  <a:cubicBezTo>
                    <a:pt x="167" y="0"/>
                    <a:pt x="0" y="168"/>
                    <a:pt x="0" y="375"/>
                  </a:cubicBezTo>
                  <a:cubicBezTo>
                    <a:pt x="0" y="582"/>
                    <a:pt x="167" y="750"/>
                    <a:pt x="374" y="750"/>
                  </a:cubicBezTo>
                  <a:cubicBezTo>
                    <a:pt x="581" y="750"/>
                    <a:pt x="749" y="582"/>
                    <a:pt x="749" y="375"/>
                  </a:cubicBezTo>
                  <a:cubicBezTo>
                    <a:pt x="749" y="168"/>
                    <a:pt x="581"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5"/>
            <p:cNvSpPr/>
            <p:nvPr/>
          </p:nvSpPr>
          <p:spPr>
            <a:xfrm>
              <a:off x="8668080" y="2624526"/>
              <a:ext cx="43013" cy="43013"/>
            </a:xfrm>
            <a:custGeom>
              <a:rect b="b" l="l" r="r" t="t"/>
              <a:pathLst>
                <a:path extrusionOk="0" h="750" w="750">
                  <a:moveTo>
                    <a:pt x="374" y="1"/>
                  </a:moveTo>
                  <a:cubicBezTo>
                    <a:pt x="167" y="1"/>
                    <a:pt x="0" y="169"/>
                    <a:pt x="0" y="376"/>
                  </a:cubicBezTo>
                  <a:cubicBezTo>
                    <a:pt x="0" y="583"/>
                    <a:pt x="167" y="750"/>
                    <a:pt x="374" y="750"/>
                  </a:cubicBezTo>
                  <a:cubicBezTo>
                    <a:pt x="581" y="750"/>
                    <a:pt x="749" y="583"/>
                    <a:pt x="749" y="376"/>
                  </a:cubicBezTo>
                  <a:cubicBezTo>
                    <a:pt x="749" y="169"/>
                    <a:pt x="581"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45"/>
            <p:cNvSpPr/>
            <p:nvPr/>
          </p:nvSpPr>
          <p:spPr>
            <a:xfrm>
              <a:off x="8668080" y="2723397"/>
              <a:ext cx="44733" cy="43013"/>
            </a:xfrm>
            <a:custGeom>
              <a:rect b="b" l="l" r="r" t="t"/>
              <a:pathLst>
                <a:path extrusionOk="0" h="750" w="780">
                  <a:moveTo>
                    <a:pt x="377" y="0"/>
                  </a:moveTo>
                  <a:cubicBezTo>
                    <a:pt x="376" y="0"/>
                    <a:pt x="375" y="0"/>
                    <a:pt x="374" y="0"/>
                  </a:cubicBezTo>
                  <a:cubicBezTo>
                    <a:pt x="168" y="0"/>
                    <a:pt x="0" y="168"/>
                    <a:pt x="0" y="374"/>
                  </a:cubicBezTo>
                  <a:cubicBezTo>
                    <a:pt x="0" y="526"/>
                    <a:pt x="92" y="663"/>
                    <a:pt x="233" y="720"/>
                  </a:cubicBezTo>
                  <a:cubicBezTo>
                    <a:pt x="279" y="740"/>
                    <a:pt x="327" y="749"/>
                    <a:pt x="376" y="749"/>
                  </a:cubicBezTo>
                  <a:cubicBezTo>
                    <a:pt x="473" y="749"/>
                    <a:pt x="568" y="711"/>
                    <a:pt x="640" y="639"/>
                  </a:cubicBezTo>
                  <a:cubicBezTo>
                    <a:pt x="748" y="532"/>
                    <a:pt x="779" y="371"/>
                    <a:pt x="722" y="230"/>
                  </a:cubicBezTo>
                  <a:cubicBezTo>
                    <a:pt x="663" y="92"/>
                    <a:pt x="528" y="0"/>
                    <a:pt x="37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5"/>
            <p:cNvSpPr/>
            <p:nvPr/>
          </p:nvSpPr>
          <p:spPr>
            <a:xfrm>
              <a:off x="8668080" y="2822153"/>
              <a:ext cx="50181" cy="43013"/>
            </a:xfrm>
            <a:custGeom>
              <a:rect b="b" l="l" r="r" t="t"/>
              <a:pathLst>
                <a:path extrusionOk="0" h="750" w="875">
                  <a:moveTo>
                    <a:pt x="374" y="1"/>
                  </a:moveTo>
                  <a:cubicBezTo>
                    <a:pt x="168" y="2"/>
                    <a:pt x="1" y="169"/>
                    <a:pt x="0" y="375"/>
                  </a:cubicBezTo>
                  <a:cubicBezTo>
                    <a:pt x="0" y="600"/>
                    <a:pt x="185" y="750"/>
                    <a:pt x="377" y="750"/>
                  </a:cubicBezTo>
                  <a:cubicBezTo>
                    <a:pt x="469" y="750"/>
                    <a:pt x="563" y="715"/>
                    <a:pt x="639" y="639"/>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8" name="Google Shape;468;p45"/>
          <p:cNvGrpSpPr/>
          <p:nvPr/>
        </p:nvGrpSpPr>
        <p:grpSpPr>
          <a:xfrm rot="5400000">
            <a:off x="992156" y="184489"/>
            <a:ext cx="166385" cy="701016"/>
            <a:chOff x="8668080" y="2328029"/>
            <a:chExt cx="127488" cy="537136"/>
          </a:xfrm>
        </p:grpSpPr>
        <p:sp>
          <p:nvSpPr>
            <p:cNvPr id="469" name="Google Shape;469;p45"/>
            <p:cNvSpPr/>
            <p:nvPr/>
          </p:nvSpPr>
          <p:spPr>
            <a:xfrm>
              <a:off x="8745387" y="2328029"/>
              <a:ext cx="50181" cy="43070"/>
            </a:xfrm>
            <a:custGeom>
              <a:rect b="b" l="l" r="r" t="t"/>
              <a:pathLst>
                <a:path extrusionOk="0" h="751" w="875">
                  <a:moveTo>
                    <a:pt x="376" y="1"/>
                  </a:moveTo>
                  <a:cubicBezTo>
                    <a:pt x="169" y="1"/>
                    <a:pt x="1" y="169"/>
                    <a:pt x="1" y="376"/>
                  </a:cubicBezTo>
                  <a:cubicBezTo>
                    <a:pt x="1" y="601"/>
                    <a:pt x="185" y="750"/>
                    <a:pt x="377" y="750"/>
                  </a:cubicBezTo>
                  <a:cubicBezTo>
                    <a:pt x="469" y="750"/>
                    <a:pt x="563" y="716"/>
                    <a:pt x="639" y="640"/>
                  </a:cubicBezTo>
                  <a:cubicBezTo>
                    <a:pt x="874" y="405"/>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5"/>
            <p:cNvSpPr/>
            <p:nvPr/>
          </p:nvSpPr>
          <p:spPr>
            <a:xfrm>
              <a:off x="8745387" y="2426900"/>
              <a:ext cx="50181" cy="43013"/>
            </a:xfrm>
            <a:custGeom>
              <a:rect b="b" l="l" r="r" t="t"/>
              <a:pathLst>
                <a:path extrusionOk="0" h="750" w="875">
                  <a:moveTo>
                    <a:pt x="376" y="1"/>
                  </a:moveTo>
                  <a:cubicBezTo>
                    <a:pt x="169" y="1"/>
                    <a:pt x="1" y="169"/>
                    <a:pt x="1" y="376"/>
                  </a:cubicBezTo>
                  <a:cubicBezTo>
                    <a:pt x="1" y="601"/>
                    <a:pt x="185" y="749"/>
                    <a:pt x="377" y="749"/>
                  </a:cubicBezTo>
                  <a:cubicBezTo>
                    <a:pt x="469" y="749"/>
                    <a:pt x="563" y="715"/>
                    <a:pt x="639" y="639"/>
                  </a:cubicBezTo>
                  <a:cubicBezTo>
                    <a:pt x="874" y="403"/>
                    <a:pt x="708" y="1"/>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5"/>
            <p:cNvSpPr/>
            <p:nvPr/>
          </p:nvSpPr>
          <p:spPr>
            <a:xfrm>
              <a:off x="8745387" y="2525771"/>
              <a:ext cx="50181" cy="42955"/>
            </a:xfrm>
            <a:custGeom>
              <a:rect b="b" l="l" r="r" t="t"/>
              <a:pathLst>
                <a:path extrusionOk="0" h="749" w="875">
                  <a:moveTo>
                    <a:pt x="374" y="0"/>
                  </a:moveTo>
                  <a:cubicBezTo>
                    <a:pt x="168" y="0"/>
                    <a:pt x="1" y="168"/>
                    <a:pt x="1" y="374"/>
                  </a:cubicBezTo>
                  <a:cubicBezTo>
                    <a:pt x="1" y="599"/>
                    <a:pt x="185" y="748"/>
                    <a:pt x="377" y="748"/>
                  </a:cubicBezTo>
                  <a:cubicBezTo>
                    <a:pt x="469" y="748"/>
                    <a:pt x="562" y="715"/>
                    <a:pt x="638" y="639"/>
                  </a:cubicBezTo>
                  <a:cubicBezTo>
                    <a:pt x="874" y="403"/>
                    <a:pt x="708" y="0"/>
                    <a:pt x="376" y="0"/>
                  </a:cubicBezTo>
                  <a:cubicBezTo>
                    <a:pt x="375" y="0"/>
                    <a:pt x="374"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5"/>
            <p:cNvSpPr/>
            <p:nvPr/>
          </p:nvSpPr>
          <p:spPr>
            <a:xfrm>
              <a:off x="8745387" y="2624526"/>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45"/>
            <p:cNvSpPr/>
            <p:nvPr/>
          </p:nvSpPr>
          <p:spPr>
            <a:xfrm>
              <a:off x="8745387" y="2723397"/>
              <a:ext cx="44733" cy="43013"/>
            </a:xfrm>
            <a:custGeom>
              <a:rect b="b" l="l" r="r" t="t"/>
              <a:pathLst>
                <a:path extrusionOk="0" h="750" w="780">
                  <a:moveTo>
                    <a:pt x="376" y="0"/>
                  </a:moveTo>
                  <a:cubicBezTo>
                    <a:pt x="169" y="0"/>
                    <a:pt x="1" y="168"/>
                    <a:pt x="1" y="374"/>
                  </a:cubicBezTo>
                  <a:cubicBezTo>
                    <a:pt x="1" y="526"/>
                    <a:pt x="92" y="663"/>
                    <a:pt x="232" y="720"/>
                  </a:cubicBezTo>
                  <a:cubicBezTo>
                    <a:pt x="279" y="740"/>
                    <a:pt x="328" y="749"/>
                    <a:pt x="376" y="749"/>
                  </a:cubicBezTo>
                  <a:cubicBezTo>
                    <a:pt x="474" y="749"/>
                    <a:pt x="569" y="711"/>
                    <a:pt x="640" y="640"/>
                  </a:cubicBezTo>
                  <a:cubicBezTo>
                    <a:pt x="747" y="532"/>
                    <a:pt x="780" y="371"/>
                    <a:pt x="721" y="231"/>
                  </a:cubicBezTo>
                  <a:cubicBezTo>
                    <a:pt x="663" y="91"/>
                    <a:pt x="527" y="0"/>
                    <a:pt x="37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5"/>
            <p:cNvSpPr/>
            <p:nvPr/>
          </p:nvSpPr>
          <p:spPr>
            <a:xfrm>
              <a:off x="8745387" y="2822153"/>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5"/>
            <p:cNvSpPr/>
            <p:nvPr/>
          </p:nvSpPr>
          <p:spPr>
            <a:xfrm>
              <a:off x="8668080" y="2328029"/>
              <a:ext cx="50181" cy="43070"/>
            </a:xfrm>
            <a:custGeom>
              <a:rect b="b" l="l" r="r" t="t"/>
              <a:pathLst>
                <a:path extrusionOk="0" h="751" w="875">
                  <a:moveTo>
                    <a:pt x="374" y="1"/>
                  </a:moveTo>
                  <a:cubicBezTo>
                    <a:pt x="168" y="1"/>
                    <a:pt x="0" y="169"/>
                    <a:pt x="0" y="376"/>
                  </a:cubicBezTo>
                  <a:cubicBezTo>
                    <a:pt x="1" y="601"/>
                    <a:pt x="185" y="750"/>
                    <a:pt x="377" y="750"/>
                  </a:cubicBezTo>
                  <a:cubicBezTo>
                    <a:pt x="469" y="750"/>
                    <a:pt x="563" y="716"/>
                    <a:pt x="639" y="640"/>
                  </a:cubicBezTo>
                  <a:cubicBezTo>
                    <a:pt x="875" y="404"/>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5"/>
            <p:cNvSpPr/>
            <p:nvPr/>
          </p:nvSpPr>
          <p:spPr>
            <a:xfrm>
              <a:off x="8668080" y="2426900"/>
              <a:ext cx="50181" cy="42955"/>
            </a:xfrm>
            <a:custGeom>
              <a:rect b="b" l="l" r="r" t="t"/>
              <a:pathLst>
                <a:path extrusionOk="0" h="749" w="875">
                  <a:moveTo>
                    <a:pt x="374" y="1"/>
                  </a:moveTo>
                  <a:cubicBezTo>
                    <a:pt x="168" y="1"/>
                    <a:pt x="0" y="169"/>
                    <a:pt x="0" y="376"/>
                  </a:cubicBezTo>
                  <a:cubicBezTo>
                    <a:pt x="1" y="600"/>
                    <a:pt x="185" y="749"/>
                    <a:pt x="377" y="749"/>
                  </a:cubicBezTo>
                  <a:cubicBezTo>
                    <a:pt x="469" y="749"/>
                    <a:pt x="563" y="715"/>
                    <a:pt x="639" y="638"/>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5"/>
            <p:cNvSpPr/>
            <p:nvPr/>
          </p:nvSpPr>
          <p:spPr>
            <a:xfrm>
              <a:off x="8668080" y="2525713"/>
              <a:ext cx="43013" cy="43070"/>
            </a:xfrm>
            <a:custGeom>
              <a:rect b="b" l="l" r="r" t="t"/>
              <a:pathLst>
                <a:path extrusionOk="0" h="751" w="750">
                  <a:moveTo>
                    <a:pt x="374" y="0"/>
                  </a:moveTo>
                  <a:cubicBezTo>
                    <a:pt x="167" y="0"/>
                    <a:pt x="0" y="168"/>
                    <a:pt x="0" y="375"/>
                  </a:cubicBezTo>
                  <a:cubicBezTo>
                    <a:pt x="0" y="582"/>
                    <a:pt x="167" y="750"/>
                    <a:pt x="374" y="750"/>
                  </a:cubicBezTo>
                  <a:cubicBezTo>
                    <a:pt x="581" y="750"/>
                    <a:pt x="749" y="582"/>
                    <a:pt x="749" y="375"/>
                  </a:cubicBezTo>
                  <a:cubicBezTo>
                    <a:pt x="749" y="168"/>
                    <a:pt x="581"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5"/>
            <p:cNvSpPr/>
            <p:nvPr/>
          </p:nvSpPr>
          <p:spPr>
            <a:xfrm>
              <a:off x="8668080" y="2624526"/>
              <a:ext cx="43013" cy="43013"/>
            </a:xfrm>
            <a:custGeom>
              <a:rect b="b" l="l" r="r" t="t"/>
              <a:pathLst>
                <a:path extrusionOk="0" h="750" w="750">
                  <a:moveTo>
                    <a:pt x="374" y="1"/>
                  </a:moveTo>
                  <a:cubicBezTo>
                    <a:pt x="167" y="1"/>
                    <a:pt x="0" y="169"/>
                    <a:pt x="0" y="376"/>
                  </a:cubicBezTo>
                  <a:cubicBezTo>
                    <a:pt x="0" y="583"/>
                    <a:pt x="167" y="750"/>
                    <a:pt x="374" y="750"/>
                  </a:cubicBezTo>
                  <a:cubicBezTo>
                    <a:pt x="581" y="750"/>
                    <a:pt x="749" y="583"/>
                    <a:pt x="749" y="376"/>
                  </a:cubicBezTo>
                  <a:cubicBezTo>
                    <a:pt x="749" y="169"/>
                    <a:pt x="581"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5"/>
            <p:cNvSpPr/>
            <p:nvPr/>
          </p:nvSpPr>
          <p:spPr>
            <a:xfrm>
              <a:off x="8668080" y="2723397"/>
              <a:ext cx="44733" cy="43013"/>
            </a:xfrm>
            <a:custGeom>
              <a:rect b="b" l="l" r="r" t="t"/>
              <a:pathLst>
                <a:path extrusionOk="0" h="750" w="780">
                  <a:moveTo>
                    <a:pt x="377" y="0"/>
                  </a:moveTo>
                  <a:cubicBezTo>
                    <a:pt x="376" y="0"/>
                    <a:pt x="375" y="0"/>
                    <a:pt x="374" y="0"/>
                  </a:cubicBezTo>
                  <a:cubicBezTo>
                    <a:pt x="168" y="0"/>
                    <a:pt x="0" y="168"/>
                    <a:pt x="0" y="374"/>
                  </a:cubicBezTo>
                  <a:cubicBezTo>
                    <a:pt x="0" y="526"/>
                    <a:pt x="92" y="663"/>
                    <a:pt x="233" y="720"/>
                  </a:cubicBezTo>
                  <a:cubicBezTo>
                    <a:pt x="279" y="740"/>
                    <a:pt x="327" y="749"/>
                    <a:pt x="376" y="749"/>
                  </a:cubicBezTo>
                  <a:cubicBezTo>
                    <a:pt x="473" y="749"/>
                    <a:pt x="568" y="711"/>
                    <a:pt x="640" y="639"/>
                  </a:cubicBezTo>
                  <a:cubicBezTo>
                    <a:pt x="748" y="532"/>
                    <a:pt x="779" y="371"/>
                    <a:pt x="722" y="230"/>
                  </a:cubicBezTo>
                  <a:cubicBezTo>
                    <a:pt x="663" y="92"/>
                    <a:pt x="528" y="0"/>
                    <a:pt x="37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5"/>
            <p:cNvSpPr/>
            <p:nvPr/>
          </p:nvSpPr>
          <p:spPr>
            <a:xfrm>
              <a:off x="8668080" y="2822153"/>
              <a:ext cx="50181" cy="43013"/>
            </a:xfrm>
            <a:custGeom>
              <a:rect b="b" l="l" r="r" t="t"/>
              <a:pathLst>
                <a:path extrusionOk="0" h="750" w="875">
                  <a:moveTo>
                    <a:pt x="374" y="1"/>
                  </a:moveTo>
                  <a:cubicBezTo>
                    <a:pt x="168" y="2"/>
                    <a:pt x="1" y="169"/>
                    <a:pt x="0" y="375"/>
                  </a:cubicBezTo>
                  <a:cubicBezTo>
                    <a:pt x="0" y="600"/>
                    <a:pt x="185" y="750"/>
                    <a:pt x="377" y="750"/>
                  </a:cubicBezTo>
                  <a:cubicBezTo>
                    <a:pt x="469" y="750"/>
                    <a:pt x="563" y="715"/>
                    <a:pt x="639" y="639"/>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1" name="Google Shape;481;p45"/>
          <p:cNvGrpSpPr/>
          <p:nvPr/>
        </p:nvGrpSpPr>
        <p:grpSpPr>
          <a:xfrm>
            <a:off x="6009387" y="4170971"/>
            <a:ext cx="274389" cy="287882"/>
            <a:chOff x="6009387" y="4170971"/>
            <a:chExt cx="274389" cy="287882"/>
          </a:xfrm>
        </p:grpSpPr>
        <p:sp>
          <p:nvSpPr>
            <p:cNvPr id="482" name="Google Shape;482;p45"/>
            <p:cNvSpPr/>
            <p:nvPr/>
          </p:nvSpPr>
          <p:spPr>
            <a:xfrm>
              <a:off x="6009387" y="4170971"/>
              <a:ext cx="221829" cy="240887"/>
            </a:xfrm>
            <a:custGeom>
              <a:rect b="b" l="l" r="r" t="t"/>
              <a:pathLst>
                <a:path extrusionOk="0" h="6320" w="5820">
                  <a:moveTo>
                    <a:pt x="0" y="5570"/>
                  </a:moveTo>
                  <a:lnTo>
                    <a:pt x="4982" y="0"/>
                  </a:lnTo>
                  <a:lnTo>
                    <a:pt x="5820" y="749"/>
                  </a:lnTo>
                  <a:lnTo>
                    <a:pt x="838" y="6319"/>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5"/>
            <p:cNvSpPr/>
            <p:nvPr/>
          </p:nvSpPr>
          <p:spPr>
            <a:xfrm>
              <a:off x="6061909" y="4217966"/>
              <a:ext cx="221867" cy="240887"/>
            </a:xfrm>
            <a:custGeom>
              <a:rect b="b" l="l" r="r" t="t"/>
              <a:pathLst>
                <a:path extrusionOk="0" h="6320" w="5821">
                  <a:moveTo>
                    <a:pt x="1" y="5571"/>
                  </a:moveTo>
                  <a:lnTo>
                    <a:pt x="4984" y="1"/>
                  </a:lnTo>
                  <a:lnTo>
                    <a:pt x="5820" y="750"/>
                  </a:lnTo>
                  <a:lnTo>
                    <a:pt x="838" y="6320"/>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4" name="Google Shape;484;p45"/>
          <p:cNvPicPr preferRelativeResize="0"/>
          <p:nvPr/>
        </p:nvPicPr>
        <p:blipFill>
          <a:blip r:embed="rId3">
            <a:alphaModFix/>
          </a:blip>
          <a:stretch>
            <a:fillRect/>
          </a:stretch>
        </p:blipFill>
        <p:spPr>
          <a:xfrm>
            <a:off x="5683425" y="1123950"/>
            <a:ext cx="3048000" cy="2895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grpSp>
        <p:nvGrpSpPr>
          <p:cNvPr id="489" name="Google Shape;489;p46"/>
          <p:cNvGrpSpPr/>
          <p:nvPr/>
        </p:nvGrpSpPr>
        <p:grpSpPr>
          <a:xfrm>
            <a:off x="6990438" y="274225"/>
            <a:ext cx="1521661" cy="1635628"/>
            <a:chOff x="6990438" y="274225"/>
            <a:chExt cx="1521661" cy="1635628"/>
          </a:xfrm>
        </p:grpSpPr>
        <p:sp>
          <p:nvSpPr>
            <p:cNvPr id="490" name="Google Shape;490;p46"/>
            <p:cNvSpPr/>
            <p:nvPr/>
          </p:nvSpPr>
          <p:spPr>
            <a:xfrm rot="-6300046">
              <a:off x="7560005" y="54049"/>
              <a:ext cx="179092" cy="1316743"/>
            </a:xfrm>
            <a:custGeom>
              <a:rect b="b" l="l" r="r" t="t"/>
              <a:pathLst>
                <a:path extrusionOk="0" h="15087" w="2052">
                  <a:moveTo>
                    <a:pt x="2052" y="13741"/>
                  </a:moveTo>
                  <a:lnTo>
                    <a:pt x="2052" y="1347"/>
                  </a:lnTo>
                  <a:cubicBezTo>
                    <a:pt x="1438" y="799"/>
                    <a:pt x="747" y="346"/>
                    <a:pt x="0" y="0"/>
                  </a:cubicBezTo>
                  <a:lnTo>
                    <a:pt x="0" y="15087"/>
                  </a:lnTo>
                  <a:cubicBezTo>
                    <a:pt x="747" y="14742"/>
                    <a:pt x="1438" y="14288"/>
                    <a:pt x="2052" y="13741"/>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6"/>
            <p:cNvSpPr/>
            <p:nvPr/>
          </p:nvSpPr>
          <p:spPr>
            <a:xfrm rot="-6300046">
              <a:off x="7627817" y="241842"/>
              <a:ext cx="179092" cy="1447309"/>
            </a:xfrm>
            <a:custGeom>
              <a:rect b="b" l="l" r="r" t="t"/>
              <a:pathLst>
                <a:path extrusionOk="0" h="16583" w="2052">
                  <a:moveTo>
                    <a:pt x="2052" y="16205"/>
                  </a:moveTo>
                  <a:lnTo>
                    <a:pt x="2052" y="378"/>
                  </a:lnTo>
                  <a:cubicBezTo>
                    <a:pt x="1387" y="166"/>
                    <a:pt x="697" y="40"/>
                    <a:pt x="0" y="0"/>
                  </a:cubicBezTo>
                  <a:lnTo>
                    <a:pt x="0" y="16583"/>
                  </a:lnTo>
                  <a:cubicBezTo>
                    <a:pt x="697" y="16544"/>
                    <a:pt x="1387" y="16417"/>
                    <a:pt x="2052" y="16205"/>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6"/>
            <p:cNvSpPr/>
            <p:nvPr/>
          </p:nvSpPr>
          <p:spPr>
            <a:xfrm rot="-6300046">
              <a:off x="7504357" y="15389"/>
              <a:ext cx="159804" cy="906717"/>
            </a:xfrm>
            <a:custGeom>
              <a:rect b="b" l="l" r="r" t="t"/>
              <a:pathLst>
                <a:path extrusionOk="0" h="10389" w="1831">
                  <a:moveTo>
                    <a:pt x="1828" y="5195"/>
                  </a:moveTo>
                  <a:cubicBezTo>
                    <a:pt x="1830" y="3305"/>
                    <a:pt x="1185" y="1472"/>
                    <a:pt x="1" y="1"/>
                  </a:cubicBezTo>
                  <a:lnTo>
                    <a:pt x="1" y="10388"/>
                  </a:lnTo>
                  <a:cubicBezTo>
                    <a:pt x="1186" y="8917"/>
                    <a:pt x="1830" y="7084"/>
                    <a:pt x="1828" y="5195"/>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6"/>
            <p:cNvSpPr/>
            <p:nvPr/>
          </p:nvSpPr>
          <p:spPr>
            <a:xfrm rot="-6300046">
              <a:off x="7838487" y="1262055"/>
              <a:ext cx="159629" cy="906717"/>
            </a:xfrm>
            <a:custGeom>
              <a:rect b="b" l="l" r="r" t="t"/>
              <a:pathLst>
                <a:path extrusionOk="0" h="10389" w="1829">
                  <a:moveTo>
                    <a:pt x="3" y="5195"/>
                  </a:moveTo>
                  <a:cubicBezTo>
                    <a:pt x="1" y="7084"/>
                    <a:pt x="645" y="8917"/>
                    <a:pt x="1829" y="10388"/>
                  </a:cubicBezTo>
                  <a:lnTo>
                    <a:pt x="1829" y="1"/>
                  </a:lnTo>
                  <a:cubicBezTo>
                    <a:pt x="645" y="1472"/>
                    <a:pt x="1" y="3305"/>
                    <a:pt x="3" y="5195"/>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6"/>
            <p:cNvSpPr/>
            <p:nvPr/>
          </p:nvSpPr>
          <p:spPr>
            <a:xfrm rot="-6300046">
              <a:off x="7695671" y="494863"/>
              <a:ext cx="179092" cy="1447397"/>
            </a:xfrm>
            <a:custGeom>
              <a:rect b="b" l="l" r="r" t="t"/>
              <a:pathLst>
                <a:path extrusionOk="0" h="16584" w="2052">
                  <a:moveTo>
                    <a:pt x="2052" y="16584"/>
                  </a:moveTo>
                  <a:lnTo>
                    <a:pt x="2052" y="0"/>
                  </a:lnTo>
                  <a:cubicBezTo>
                    <a:pt x="1355" y="40"/>
                    <a:pt x="665" y="166"/>
                    <a:pt x="0" y="379"/>
                  </a:cubicBezTo>
                  <a:lnTo>
                    <a:pt x="0" y="16205"/>
                  </a:lnTo>
                  <a:cubicBezTo>
                    <a:pt x="665" y="16418"/>
                    <a:pt x="1355" y="16545"/>
                    <a:pt x="2052" y="16584"/>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6"/>
            <p:cNvSpPr/>
            <p:nvPr/>
          </p:nvSpPr>
          <p:spPr>
            <a:xfrm rot="-6300046">
              <a:off x="7763440" y="813278"/>
              <a:ext cx="179092" cy="1316743"/>
            </a:xfrm>
            <a:custGeom>
              <a:rect b="b" l="l" r="r" t="t"/>
              <a:pathLst>
                <a:path extrusionOk="0" h="15087" w="2052">
                  <a:moveTo>
                    <a:pt x="0" y="13741"/>
                  </a:moveTo>
                  <a:cubicBezTo>
                    <a:pt x="614" y="14288"/>
                    <a:pt x="1305" y="14742"/>
                    <a:pt x="2052" y="15087"/>
                  </a:cubicBezTo>
                  <a:lnTo>
                    <a:pt x="2052" y="0"/>
                  </a:lnTo>
                  <a:cubicBezTo>
                    <a:pt x="1305" y="346"/>
                    <a:pt x="614" y="799"/>
                    <a:pt x="0" y="1347"/>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6" name="Google Shape;496;p46"/>
          <p:cNvSpPr txBox="1"/>
          <p:nvPr>
            <p:ph type="title"/>
          </p:nvPr>
        </p:nvSpPr>
        <p:spPr>
          <a:xfrm>
            <a:off x="720000" y="2036975"/>
            <a:ext cx="4746900" cy="122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700"/>
              <a:t>POLLING ACTIVITY</a:t>
            </a:r>
            <a:endParaRPr sz="3700"/>
          </a:p>
        </p:txBody>
      </p:sp>
      <p:sp>
        <p:nvSpPr>
          <p:cNvPr id="497" name="Google Shape;497;p46"/>
          <p:cNvSpPr txBox="1"/>
          <p:nvPr>
            <p:ph idx="2" type="title"/>
          </p:nvPr>
        </p:nvSpPr>
        <p:spPr>
          <a:xfrm>
            <a:off x="720000" y="1195175"/>
            <a:ext cx="42051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02</a:t>
            </a:r>
            <a:endParaRPr/>
          </a:p>
        </p:txBody>
      </p:sp>
      <p:cxnSp>
        <p:nvCxnSpPr>
          <p:cNvPr id="498" name="Google Shape;498;p46"/>
          <p:cNvCxnSpPr/>
          <p:nvPr/>
        </p:nvCxnSpPr>
        <p:spPr>
          <a:xfrm>
            <a:off x="724850" y="3412125"/>
            <a:ext cx="4508100" cy="0"/>
          </a:xfrm>
          <a:prstGeom prst="straightConnector1">
            <a:avLst/>
          </a:prstGeom>
          <a:noFill/>
          <a:ln cap="flat" cmpd="sng" w="19050">
            <a:solidFill>
              <a:schemeClr val="lt2"/>
            </a:solidFill>
            <a:prstDash val="solid"/>
            <a:round/>
            <a:headEnd len="med" w="med" type="none"/>
            <a:tailEnd len="med" w="med" type="none"/>
          </a:ln>
        </p:spPr>
      </p:cxnSp>
      <p:grpSp>
        <p:nvGrpSpPr>
          <p:cNvPr id="499" name="Google Shape;499;p46"/>
          <p:cNvGrpSpPr/>
          <p:nvPr/>
        </p:nvGrpSpPr>
        <p:grpSpPr>
          <a:xfrm>
            <a:off x="5683433" y="535005"/>
            <a:ext cx="2745461" cy="2737923"/>
            <a:chOff x="4840150" y="1975425"/>
            <a:chExt cx="2862837" cy="2854977"/>
          </a:xfrm>
        </p:grpSpPr>
        <p:sp>
          <p:nvSpPr>
            <p:cNvPr id="500" name="Google Shape;500;p46"/>
            <p:cNvSpPr/>
            <p:nvPr/>
          </p:nvSpPr>
          <p:spPr>
            <a:xfrm>
              <a:off x="6214070" y="2744654"/>
              <a:ext cx="717276" cy="1069233"/>
            </a:xfrm>
            <a:custGeom>
              <a:rect b="b" l="l" r="r" t="t"/>
              <a:pathLst>
                <a:path extrusionOk="0" h="18644" w="12507">
                  <a:moveTo>
                    <a:pt x="8208" y="18644"/>
                  </a:moveTo>
                  <a:lnTo>
                    <a:pt x="12506" y="8720"/>
                  </a:lnTo>
                  <a:lnTo>
                    <a:pt x="4300" y="1"/>
                  </a:lnTo>
                  <a:lnTo>
                    <a:pt x="1" y="9924"/>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46"/>
            <p:cNvSpPr/>
            <p:nvPr/>
          </p:nvSpPr>
          <p:spPr>
            <a:xfrm>
              <a:off x="6504487" y="3153729"/>
              <a:ext cx="178301" cy="201012"/>
            </a:xfrm>
            <a:custGeom>
              <a:rect b="b" l="l" r="r" t="t"/>
              <a:pathLst>
                <a:path extrusionOk="0" h="3505" w="3109">
                  <a:moveTo>
                    <a:pt x="2237" y="1197"/>
                  </a:moveTo>
                  <a:cubicBezTo>
                    <a:pt x="1587" y="398"/>
                    <a:pt x="754" y="0"/>
                    <a:pt x="378" y="307"/>
                  </a:cubicBezTo>
                  <a:cubicBezTo>
                    <a:pt x="0" y="613"/>
                    <a:pt x="221" y="1510"/>
                    <a:pt x="871" y="2308"/>
                  </a:cubicBezTo>
                  <a:cubicBezTo>
                    <a:pt x="1521" y="3107"/>
                    <a:pt x="2353" y="3505"/>
                    <a:pt x="2731" y="3199"/>
                  </a:cubicBezTo>
                  <a:cubicBezTo>
                    <a:pt x="3108" y="2892"/>
                    <a:pt x="2887" y="1995"/>
                    <a:pt x="2237" y="119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6"/>
            <p:cNvSpPr/>
            <p:nvPr/>
          </p:nvSpPr>
          <p:spPr>
            <a:xfrm>
              <a:off x="6550424" y="3172654"/>
              <a:ext cx="1152563" cy="404031"/>
            </a:xfrm>
            <a:custGeom>
              <a:rect b="b" l="l" r="r" t="t"/>
              <a:pathLst>
                <a:path extrusionOk="0" h="7045" w="20097">
                  <a:moveTo>
                    <a:pt x="6587" y="227"/>
                  </a:moveTo>
                  <a:cubicBezTo>
                    <a:pt x="8588" y="599"/>
                    <a:pt x="10406" y="1557"/>
                    <a:pt x="12120" y="2619"/>
                  </a:cubicBezTo>
                  <a:cubicBezTo>
                    <a:pt x="13673" y="3580"/>
                    <a:pt x="15542" y="5356"/>
                    <a:pt x="17521" y="4830"/>
                  </a:cubicBezTo>
                  <a:cubicBezTo>
                    <a:pt x="18025" y="4696"/>
                    <a:pt x="18645" y="4352"/>
                    <a:pt x="19150" y="4639"/>
                  </a:cubicBezTo>
                  <a:cubicBezTo>
                    <a:pt x="19822" y="5021"/>
                    <a:pt x="20096" y="6375"/>
                    <a:pt x="19327" y="6785"/>
                  </a:cubicBezTo>
                  <a:cubicBezTo>
                    <a:pt x="18861" y="7034"/>
                    <a:pt x="18251" y="7044"/>
                    <a:pt x="17735" y="7043"/>
                  </a:cubicBezTo>
                  <a:cubicBezTo>
                    <a:pt x="16925" y="7042"/>
                    <a:pt x="16147" y="6751"/>
                    <a:pt x="15448" y="6362"/>
                  </a:cubicBezTo>
                  <a:cubicBezTo>
                    <a:pt x="14182" y="5658"/>
                    <a:pt x="13213" y="4636"/>
                    <a:pt x="12117" y="3716"/>
                  </a:cubicBezTo>
                  <a:cubicBezTo>
                    <a:pt x="10445" y="2310"/>
                    <a:pt x="8749" y="891"/>
                    <a:pt x="6558" y="482"/>
                  </a:cubicBezTo>
                  <a:cubicBezTo>
                    <a:pt x="6433" y="459"/>
                    <a:pt x="6305" y="439"/>
                    <a:pt x="6176" y="423"/>
                  </a:cubicBezTo>
                  <a:cubicBezTo>
                    <a:pt x="5124" y="287"/>
                    <a:pt x="4026" y="318"/>
                    <a:pt x="3024" y="665"/>
                  </a:cubicBezTo>
                  <a:cubicBezTo>
                    <a:pt x="1197" y="1298"/>
                    <a:pt x="198" y="2117"/>
                    <a:pt x="192" y="2121"/>
                  </a:cubicBezTo>
                  <a:cubicBezTo>
                    <a:pt x="151" y="2076"/>
                    <a:pt x="111" y="2028"/>
                    <a:pt x="70" y="1979"/>
                  </a:cubicBezTo>
                  <a:cubicBezTo>
                    <a:pt x="46" y="1949"/>
                    <a:pt x="23" y="1918"/>
                    <a:pt x="0" y="1888"/>
                  </a:cubicBezTo>
                  <a:cubicBezTo>
                    <a:pt x="1664" y="867"/>
                    <a:pt x="2442" y="589"/>
                    <a:pt x="2920" y="455"/>
                  </a:cubicBezTo>
                  <a:cubicBezTo>
                    <a:pt x="4110" y="121"/>
                    <a:pt x="5366" y="0"/>
                    <a:pt x="6587" y="227"/>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6"/>
            <p:cNvSpPr/>
            <p:nvPr/>
          </p:nvSpPr>
          <p:spPr>
            <a:xfrm>
              <a:off x="6214070" y="2612808"/>
              <a:ext cx="732589" cy="701046"/>
            </a:xfrm>
            <a:custGeom>
              <a:rect b="b" l="l" r="r" t="t"/>
              <a:pathLst>
                <a:path extrusionOk="0" h="12224" w="12774">
                  <a:moveTo>
                    <a:pt x="8475" y="9925"/>
                  </a:moveTo>
                  <a:lnTo>
                    <a:pt x="12773" y="1"/>
                  </a:lnTo>
                  <a:lnTo>
                    <a:pt x="4300" y="2300"/>
                  </a:lnTo>
                  <a:lnTo>
                    <a:pt x="1" y="12223"/>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6"/>
            <p:cNvSpPr/>
            <p:nvPr/>
          </p:nvSpPr>
          <p:spPr>
            <a:xfrm>
              <a:off x="5645680" y="3311784"/>
              <a:ext cx="1041247" cy="674149"/>
            </a:xfrm>
            <a:custGeom>
              <a:rect b="b" l="l" r="r" t="t"/>
              <a:pathLst>
                <a:path extrusionOk="0" h="11755" w="18156">
                  <a:moveTo>
                    <a:pt x="18156" y="8720"/>
                  </a:moveTo>
                  <a:lnTo>
                    <a:pt x="8206" y="11754"/>
                  </a:lnTo>
                  <a:lnTo>
                    <a:pt x="0" y="3035"/>
                  </a:lnTo>
                  <a:lnTo>
                    <a:pt x="9950" y="1"/>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6"/>
            <p:cNvSpPr/>
            <p:nvPr/>
          </p:nvSpPr>
          <p:spPr>
            <a:xfrm>
              <a:off x="5476212" y="3311784"/>
              <a:ext cx="740102" cy="521254"/>
            </a:xfrm>
            <a:custGeom>
              <a:rect b="b" l="l" r="r" t="t"/>
              <a:pathLst>
                <a:path extrusionOk="0" h="9089" w="12905">
                  <a:moveTo>
                    <a:pt x="9951" y="6055"/>
                  </a:moveTo>
                  <a:lnTo>
                    <a:pt x="1" y="9088"/>
                  </a:lnTo>
                  <a:lnTo>
                    <a:pt x="2955" y="3035"/>
                  </a:lnTo>
                  <a:lnTo>
                    <a:pt x="12905" y="1"/>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6"/>
            <p:cNvSpPr/>
            <p:nvPr/>
          </p:nvSpPr>
          <p:spPr>
            <a:xfrm>
              <a:off x="5645680" y="2744654"/>
              <a:ext cx="815058" cy="741249"/>
            </a:xfrm>
            <a:custGeom>
              <a:rect b="b" l="l" r="r" t="t"/>
              <a:pathLst>
                <a:path extrusionOk="0" h="12925" w="14212">
                  <a:moveTo>
                    <a:pt x="14211" y="1"/>
                  </a:moveTo>
                  <a:lnTo>
                    <a:pt x="4252" y="3250"/>
                  </a:lnTo>
                  <a:lnTo>
                    <a:pt x="0" y="12924"/>
                  </a:lnTo>
                  <a:lnTo>
                    <a:pt x="9950" y="9890"/>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6"/>
            <p:cNvSpPr/>
            <p:nvPr/>
          </p:nvSpPr>
          <p:spPr>
            <a:xfrm>
              <a:off x="5889472" y="2439784"/>
              <a:ext cx="707183" cy="491260"/>
            </a:xfrm>
            <a:custGeom>
              <a:rect b="b" l="l" r="r" t="t"/>
              <a:pathLst>
                <a:path extrusionOk="0" h="8566" w="12331">
                  <a:moveTo>
                    <a:pt x="9960" y="5317"/>
                  </a:moveTo>
                  <a:lnTo>
                    <a:pt x="1" y="8566"/>
                  </a:lnTo>
                  <a:lnTo>
                    <a:pt x="2380" y="3035"/>
                  </a:lnTo>
                  <a:lnTo>
                    <a:pt x="12331" y="1"/>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6"/>
            <p:cNvSpPr/>
            <p:nvPr/>
          </p:nvSpPr>
          <p:spPr>
            <a:xfrm>
              <a:off x="5268091" y="2930983"/>
              <a:ext cx="621445" cy="686078"/>
            </a:xfrm>
            <a:custGeom>
              <a:rect b="b" l="l" r="r" t="t"/>
              <a:pathLst>
                <a:path extrusionOk="0" h="11963" w="10836">
                  <a:moveTo>
                    <a:pt x="4263" y="2073"/>
                  </a:moveTo>
                  <a:lnTo>
                    <a:pt x="10836" y="1"/>
                  </a:lnTo>
                  <a:lnTo>
                    <a:pt x="6584" y="9675"/>
                  </a:lnTo>
                  <a:lnTo>
                    <a:pt x="1" y="11962"/>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6"/>
            <p:cNvSpPr/>
            <p:nvPr/>
          </p:nvSpPr>
          <p:spPr>
            <a:xfrm>
              <a:off x="5946363" y="3036162"/>
              <a:ext cx="179678" cy="176753"/>
            </a:xfrm>
            <a:custGeom>
              <a:rect b="b" l="l" r="r" t="t"/>
              <a:pathLst>
                <a:path extrusionOk="0" h="3082" w="3133">
                  <a:moveTo>
                    <a:pt x="2429" y="1"/>
                  </a:moveTo>
                  <a:cubicBezTo>
                    <a:pt x="2004" y="1"/>
                    <a:pt x="1394" y="371"/>
                    <a:pt x="890" y="978"/>
                  </a:cubicBezTo>
                  <a:cubicBezTo>
                    <a:pt x="232" y="1769"/>
                    <a:pt x="1" y="2663"/>
                    <a:pt x="375" y="2974"/>
                  </a:cubicBezTo>
                  <a:cubicBezTo>
                    <a:pt x="462" y="3047"/>
                    <a:pt x="575" y="3081"/>
                    <a:pt x="705" y="3081"/>
                  </a:cubicBezTo>
                  <a:cubicBezTo>
                    <a:pt x="1130" y="3081"/>
                    <a:pt x="1739" y="2711"/>
                    <a:pt x="2243" y="2104"/>
                  </a:cubicBezTo>
                  <a:cubicBezTo>
                    <a:pt x="2902" y="1313"/>
                    <a:pt x="3133" y="419"/>
                    <a:pt x="2759" y="108"/>
                  </a:cubicBezTo>
                  <a:cubicBezTo>
                    <a:pt x="2671" y="35"/>
                    <a:pt x="2559" y="1"/>
                    <a:pt x="242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6"/>
            <p:cNvSpPr/>
            <p:nvPr/>
          </p:nvSpPr>
          <p:spPr>
            <a:xfrm>
              <a:off x="5902949" y="1981848"/>
              <a:ext cx="270463" cy="1180492"/>
            </a:xfrm>
            <a:custGeom>
              <a:rect b="b" l="l" r="r" t="t"/>
              <a:pathLst>
                <a:path extrusionOk="0" h="20584" w="4716">
                  <a:moveTo>
                    <a:pt x="21" y="14441"/>
                  </a:moveTo>
                  <a:cubicBezTo>
                    <a:pt x="1" y="12405"/>
                    <a:pt x="590" y="10437"/>
                    <a:pt x="1301" y="8551"/>
                  </a:cubicBezTo>
                  <a:cubicBezTo>
                    <a:pt x="1945" y="6842"/>
                    <a:pt x="3328" y="4665"/>
                    <a:pt x="2431" y="2824"/>
                  </a:cubicBezTo>
                  <a:cubicBezTo>
                    <a:pt x="2202" y="2356"/>
                    <a:pt x="1744" y="1813"/>
                    <a:pt x="1929" y="1262"/>
                  </a:cubicBezTo>
                  <a:cubicBezTo>
                    <a:pt x="2175" y="529"/>
                    <a:pt x="3450" y="1"/>
                    <a:pt x="4001" y="676"/>
                  </a:cubicBezTo>
                  <a:cubicBezTo>
                    <a:pt x="4335" y="1085"/>
                    <a:pt x="4463" y="1682"/>
                    <a:pt x="4560" y="2187"/>
                  </a:cubicBezTo>
                  <a:cubicBezTo>
                    <a:pt x="4716" y="2983"/>
                    <a:pt x="4580" y="3802"/>
                    <a:pt x="4333" y="4564"/>
                  </a:cubicBezTo>
                  <a:cubicBezTo>
                    <a:pt x="3886" y="5941"/>
                    <a:pt x="3070" y="7090"/>
                    <a:pt x="2377" y="8343"/>
                  </a:cubicBezTo>
                  <a:cubicBezTo>
                    <a:pt x="1319" y="10254"/>
                    <a:pt x="255" y="12191"/>
                    <a:pt x="276" y="14419"/>
                  </a:cubicBezTo>
                  <a:cubicBezTo>
                    <a:pt x="277" y="14547"/>
                    <a:pt x="281" y="14675"/>
                    <a:pt x="290" y="14805"/>
                  </a:cubicBezTo>
                  <a:cubicBezTo>
                    <a:pt x="361" y="15865"/>
                    <a:pt x="602" y="16936"/>
                    <a:pt x="1136" y="17853"/>
                  </a:cubicBezTo>
                  <a:cubicBezTo>
                    <a:pt x="2108" y="19523"/>
                    <a:pt x="3107" y="20346"/>
                    <a:pt x="3112" y="20351"/>
                  </a:cubicBezTo>
                  <a:cubicBezTo>
                    <a:pt x="3074" y="20401"/>
                    <a:pt x="3035" y="20449"/>
                    <a:pt x="2994" y="20497"/>
                  </a:cubicBezTo>
                  <a:cubicBezTo>
                    <a:pt x="2970" y="20527"/>
                    <a:pt x="2945" y="20555"/>
                    <a:pt x="2920" y="20584"/>
                  </a:cubicBezTo>
                  <a:cubicBezTo>
                    <a:pt x="1596" y="19148"/>
                    <a:pt x="1174" y="18439"/>
                    <a:pt x="950" y="17995"/>
                  </a:cubicBezTo>
                  <a:cubicBezTo>
                    <a:pt x="395" y="16891"/>
                    <a:pt x="34" y="15682"/>
                    <a:pt x="21" y="1444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6"/>
            <p:cNvSpPr/>
            <p:nvPr/>
          </p:nvSpPr>
          <p:spPr>
            <a:xfrm>
              <a:off x="5607600" y="3978014"/>
              <a:ext cx="318006" cy="851590"/>
            </a:xfrm>
            <a:custGeom>
              <a:rect b="b" l="l" r="r" t="t"/>
              <a:pathLst>
                <a:path extrusionOk="0" h="14849" w="5545">
                  <a:moveTo>
                    <a:pt x="5544" y="14849"/>
                  </a:moveTo>
                  <a:lnTo>
                    <a:pt x="1" y="10375"/>
                  </a:lnTo>
                  <a:lnTo>
                    <a:pt x="3802" y="0"/>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6"/>
            <p:cNvSpPr/>
            <p:nvPr/>
          </p:nvSpPr>
          <p:spPr>
            <a:xfrm>
              <a:off x="5190555" y="3978014"/>
              <a:ext cx="635151" cy="595064"/>
            </a:xfrm>
            <a:custGeom>
              <a:rect b="b" l="l" r="r" t="t"/>
              <a:pathLst>
                <a:path extrusionOk="0" h="10376" w="11075">
                  <a:moveTo>
                    <a:pt x="11074" y="0"/>
                  </a:moveTo>
                  <a:lnTo>
                    <a:pt x="7273" y="10375"/>
                  </a:lnTo>
                  <a:lnTo>
                    <a:pt x="1" y="10138"/>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6"/>
            <p:cNvSpPr/>
            <p:nvPr/>
          </p:nvSpPr>
          <p:spPr>
            <a:xfrm>
              <a:off x="5190555" y="4559423"/>
              <a:ext cx="735055" cy="270979"/>
            </a:xfrm>
            <a:custGeom>
              <a:rect b="b" l="l" r="r" t="t"/>
              <a:pathLst>
                <a:path extrusionOk="0" h="4725" w="12817">
                  <a:moveTo>
                    <a:pt x="1" y="0"/>
                  </a:moveTo>
                  <a:lnTo>
                    <a:pt x="7273" y="237"/>
                  </a:lnTo>
                  <a:lnTo>
                    <a:pt x="12816" y="4711"/>
                  </a:lnTo>
                  <a:lnTo>
                    <a:pt x="5673" y="4724"/>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6"/>
            <p:cNvSpPr/>
            <p:nvPr/>
          </p:nvSpPr>
          <p:spPr>
            <a:xfrm>
              <a:off x="5059339" y="2229426"/>
              <a:ext cx="568224" cy="365836"/>
            </a:xfrm>
            <a:custGeom>
              <a:rect b="b" l="l" r="r" t="t"/>
              <a:pathLst>
                <a:path extrusionOk="0" h="6379" w="9908">
                  <a:moveTo>
                    <a:pt x="0" y="1719"/>
                  </a:moveTo>
                  <a:lnTo>
                    <a:pt x="4926" y="1"/>
                  </a:lnTo>
                  <a:lnTo>
                    <a:pt x="9908" y="6379"/>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6"/>
            <p:cNvSpPr/>
            <p:nvPr/>
          </p:nvSpPr>
          <p:spPr>
            <a:xfrm>
              <a:off x="5341785" y="1975425"/>
              <a:ext cx="285775" cy="619839"/>
            </a:xfrm>
            <a:custGeom>
              <a:rect b="b" l="l" r="r" t="t"/>
              <a:pathLst>
                <a:path extrusionOk="0" h="10808" w="4983">
                  <a:moveTo>
                    <a:pt x="4983" y="10808"/>
                  </a:moveTo>
                  <a:lnTo>
                    <a:pt x="1" y="4430"/>
                  </a:lnTo>
                  <a:lnTo>
                    <a:pt x="2963" y="0"/>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6"/>
            <p:cNvSpPr/>
            <p:nvPr/>
          </p:nvSpPr>
          <p:spPr>
            <a:xfrm>
              <a:off x="5059339" y="1975425"/>
              <a:ext cx="452377" cy="352588"/>
            </a:xfrm>
            <a:custGeom>
              <a:rect b="b" l="l" r="r" t="t"/>
              <a:pathLst>
                <a:path extrusionOk="0" h="6148" w="7888">
                  <a:moveTo>
                    <a:pt x="7888" y="0"/>
                  </a:moveTo>
                  <a:lnTo>
                    <a:pt x="4926" y="4430"/>
                  </a:lnTo>
                  <a:lnTo>
                    <a:pt x="0" y="6148"/>
                  </a:lnTo>
                  <a:lnTo>
                    <a:pt x="2754" y="1699"/>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6"/>
            <p:cNvSpPr/>
            <p:nvPr/>
          </p:nvSpPr>
          <p:spPr>
            <a:xfrm>
              <a:off x="4840150" y="2541178"/>
              <a:ext cx="205428" cy="253028"/>
            </a:xfrm>
            <a:custGeom>
              <a:rect b="b" l="l" r="r" t="t"/>
              <a:pathLst>
                <a:path extrusionOk="0" h="4412" w="3582">
                  <a:moveTo>
                    <a:pt x="3200" y="0"/>
                  </a:moveTo>
                  <a:lnTo>
                    <a:pt x="3582" y="2568"/>
                  </a:lnTo>
                  <a:lnTo>
                    <a:pt x="0" y="4412"/>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6"/>
            <p:cNvSpPr/>
            <p:nvPr/>
          </p:nvSpPr>
          <p:spPr>
            <a:xfrm>
              <a:off x="4840150" y="2688452"/>
              <a:ext cx="313934" cy="106671"/>
            </a:xfrm>
            <a:custGeom>
              <a:rect b="b" l="l" r="r" t="t"/>
              <a:pathLst>
                <a:path extrusionOk="0" h="1860" w="5474">
                  <a:moveTo>
                    <a:pt x="0" y="1844"/>
                  </a:moveTo>
                  <a:lnTo>
                    <a:pt x="3582" y="0"/>
                  </a:lnTo>
                  <a:lnTo>
                    <a:pt x="5473" y="1860"/>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6"/>
            <p:cNvSpPr/>
            <p:nvPr/>
          </p:nvSpPr>
          <p:spPr>
            <a:xfrm>
              <a:off x="5023611" y="2541178"/>
              <a:ext cx="130471" cy="253946"/>
            </a:xfrm>
            <a:custGeom>
              <a:rect b="b" l="l" r="r" t="t"/>
              <a:pathLst>
                <a:path extrusionOk="0" h="4428" w="2275">
                  <a:moveTo>
                    <a:pt x="2274" y="4428"/>
                  </a:moveTo>
                  <a:lnTo>
                    <a:pt x="383" y="2568"/>
                  </a:lnTo>
                  <a:lnTo>
                    <a:pt x="1" y="0"/>
                  </a:lnTo>
                  <a:lnTo>
                    <a:pt x="1920" y="1759"/>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0" name="Google Shape;520;p46"/>
          <p:cNvSpPr/>
          <p:nvPr/>
        </p:nvSpPr>
        <p:spPr>
          <a:xfrm>
            <a:off x="3596455" y="887238"/>
            <a:ext cx="218018" cy="218018"/>
          </a:xfrm>
          <a:custGeom>
            <a:rect b="b" l="l" r="r" t="t"/>
            <a:pathLst>
              <a:path extrusionOk="0" h="5720" w="5720">
                <a:moveTo>
                  <a:pt x="5720" y="2860"/>
                </a:moveTo>
                <a:cubicBezTo>
                  <a:pt x="5720" y="4440"/>
                  <a:pt x="4439" y="5719"/>
                  <a:pt x="2860" y="5719"/>
                </a:cubicBezTo>
                <a:cubicBezTo>
                  <a:pt x="1281" y="5719"/>
                  <a:pt x="0" y="4440"/>
                  <a:pt x="0" y="2860"/>
                </a:cubicBezTo>
                <a:cubicBezTo>
                  <a:pt x="0" y="1281"/>
                  <a:pt x="1281" y="1"/>
                  <a:pt x="2860" y="1"/>
                </a:cubicBezTo>
                <a:cubicBezTo>
                  <a:pt x="4439" y="1"/>
                  <a:pt x="5720" y="1281"/>
                  <a:pt x="5720" y="2860"/>
                </a:cubicBez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6"/>
          <p:cNvSpPr/>
          <p:nvPr/>
        </p:nvSpPr>
        <p:spPr>
          <a:xfrm>
            <a:off x="3323331" y="762854"/>
            <a:ext cx="124383" cy="124383"/>
          </a:xfrm>
          <a:custGeom>
            <a:rect b="b" l="l" r="r" t="t"/>
            <a:pathLst>
              <a:path extrusionOk="0" h="3377" w="3377">
                <a:moveTo>
                  <a:pt x="1753" y="1"/>
                </a:moveTo>
                <a:cubicBezTo>
                  <a:pt x="1096" y="1"/>
                  <a:pt x="504" y="397"/>
                  <a:pt x="253" y="1004"/>
                </a:cubicBezTo>
                <a:cubicBezTo>
                  <a:pt x="1" y="1611"/>
                  <a:pt x="140" y="2309"/>
                  <a:pt x="605" y="2774"/>
                </a:cubicBezTo>
                <a:cubicBezTo>
                  <a:pt x="1069" y="3238"/>
                  <a:pt x="1767" y="3377"/>
                  <a:pt x="2375" y="3126"/>
                </a:cubicBezTo>
                <a:cubicBezTo>
                  <a:pt x="2981" y="2874"/>
                  <a:pt x="3377" y="2281"/>
                  <a:pt x="3377" y="1626"/>
                </a:cubicBezTo>
                <a:cubicBezTo>
                  <a:pt x="3377" y="728"/>
                  <a:pt x="2650" y="1"/>
                  <a:pt x="1753" y="1"/>
                </a:cubicBezTo>
                <a:close/>
                <a:moveTo>
                  <a:pt x="1753" y="1953"/>
                </a:moveTo>
                <a:cubicBezTo>
                  <a:pt x="1460" y="1953"/>
                  <a:pt x="1314" y="1600"/>
                  <a:pt x="1521" y="1393"/>
                </a:cubicBezTo>
                <a:cubicBezTo>
                  <a:pt x="1728" y="1186"/>
                  <a:pt x="2081" y="1332"/>
                  <a:pt x="2081" y="1626"/>
                </a:cubicBezTo>
                <a:cubicBezTo>
                  <a:pt x="2081" y="1806"/>
                  <a:pt x="1934" y="1953"/>
                  <a:pt x="1753" y="1953"/>
                </a:cubicBez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2" name="Google Shape;522;p46"/>
          <p:cNvGrpSpPr/>
          <p:nvPr/>
        </p:nvGrpSpPr>
        <p:grpSpPr>
          <a:xfrm>
            <a:off x="8345706" y="3882964"/>
            <a:ext cx="166385" cy="701016"/>
            <a:chOff x="8668080" y="2328029"/>
            <a:chExt cx="127488" cy="537136"/>
          </a:xfrm>
        </p:grpSpPr>
        <p:sp>
          <p:nvSpPr>
            <p:cNvPr id="523" name="Google Shape;523;p46"/>
            <p:cNvSpPr/>
            <p:nvPr/>
          </p:nvSpPr>
          <p:spPr>
            <a:xfrm>
              <a:off x="8745387" y="2328029"/>
              <a:ext cx="50181" cy="43070"/>
            </a:xfrm>
            <a:custGeom>
              <a:rect b="b" l="l" r="r" t="t"/>
              <a:pathLst>
                <a:path extrusionOk="0" h="751" w="875">
                  <a:moveTo>
                    <a:pt x="376" y="1"/>
                  </a:moveTo>
                  <a:cubicBezTo>
                    <a:pt x="169" y="1"/>
                    <a:pt x="1" y="169"/>
                    <a:pt x="1" y="376"/>
                  </a:cubicBezTo>
                  <a:cubicBezTo>
                    <a:pt x="1" y="601"/>
                    <a:pt x="185" y="750"/>
                    <a:pt x="377" y="750"/>
                  </a:cubicBezTo>
                  <a:cubicBezTo>
                    <a:pt x="469" y="750"/>
                    <a:pt x="563" y="716"/>
                    <a:pt x="639" y="640"/>
                  </a:cubicBezTo>
                  <a:cubicBezTo>
                    <a:pt x="874" y="405"/>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6"/>
            <p:cNvSpPr/>
            <p:nvPr/>
          </p:nvSpPr>
          <p:spPr>
            <a:xfrm>
              <a:off x="8745387" y="2426900"/>
              <a:ext cx="50181" cy="43013"/>
            </a:xfrm>
            <a:custGeom>
              <a:rect b="b" l="l" r="r" t="t"/>
              <a:pathLst>
                <a:path extrusionOk="0" h="750" w="875">
                  <a:moveTo>
                    <a:pt x="376" y="1"/>
                  </a:moveTo>
                  <a:cubicBezTo>
                    <a:pt x="169" y="1"/>
                    <a:pt x="1" y="169"/>
                    <a:pt x="1" y="376"/>
                  </a:cubicBezTo>
                  <a:cubicBezTo>
                    <a:pt x="1" y="601"/>
                    <a:pt x="185" y="749"/>
                    <a:pt x="377" y="749"/>
                  </a:cubicBezTo>
                  <a:cubicBezTo>
                    <a:pt x="469" y="749"/>
                    <a:pt x="563" y="715"/>
                    <a:pt x="639" y="639"/>
                  </a:cubicBezTo>
                  <a:cubicBezTo>
                    <a:pt x="874" y="403"/>
                    <a:pt x="708" y="1"/>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46"/>
            <p:cNvSpPr/>
            <p:nvPr/>
          </p:nvSpPr>
          <p:spPr>
            <a:xfrm>
              <a:off x="8745387" y="2525771"/>
              <a:ext cx="50181" cy="42955"/>
            </a:xfrm>
            <a:custGeom>
              <a:rect b="b" l="l" r="r" t="t"/>
              <a:pathLst>
                <a:path extrusionOk="0" h="749" w="875">
                  <a:moveTo>
                    <a:pt x="374" y="0"/>
                  </a:moveTo>
                  <a:cubicBezTo>
                    <a:pt x="168" y="0"/>
                    <a:pt x="1" y="168"/>
                    <a:pt x="1" y="374"/>
                  </a:cubicBezTo>
                  <a:cubicBezTo>
                    <a:pt x="1" y="599"/>
                    <a:pt x="185" y="748"/>
                    <a:pt x="377" y="748"/>
                  </a:cubicBezTo>
                  <a:cubicBezTo>
                    <a:pt x="469" y="748"/>
                    <a:pt x="562" y="715"/>
                    <a:pt x="638" y="639"/>
                  </a:cubicBezTo>
                  <a:cubicBezTo>
                    <a:pt x="874" y="403"/>
                    <a:pt x="708" y="0"/>
                    <a:pt x="376" y="0"/>
                  </a:cubicBezTo>
                  <a:cubicBezTo>
                    <a:pt x="375" y="0"/>
                    <a:pt x="374"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6"/>
            <p:cNvSpPr/>
            <p:nvPr/>
          </p:nvSpPr>
          <p:spPr>
            <a:xfrm>
              <a:off x="8745387" y="2624526"/>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6"/>
            <p:cNvSpPr/>
            <p:nvPr/>
          </p:nvSpPr>
          <p:spPr>
            <a:xfrm>
              <a:off x="8745387" y="2723397"/>
              <a:ext cx="44733" cy="43013"/>
            </a:xfrm>
            <a:custGeom>
              <a:rect b="b" l="l" r="r" t="t"/>
              <a:pathLst>
                <a:path extrusionOk="0" h="750" w="780">
                  <a:moveTo>
                    <a:pt x="376" y="0"/>
                  </a:moveTo>
                  <a:cubicBezTo>
                    <a:pt x="169" y="0"/>
                    <a:pt x="1" y="168"/>
                    <a:pt x="1" y="374"/>
                  </a:cubicBezTo>
                  <a:cubicBezTo>
                    <a:pt x="1" y="526"/>
                    <a:pt x="92" y="663"/>
                    <a:pt x="232" y="720"/>
                  </a:cubicBezTo>
                  <a:cubicBezTo>
                    <a:pt x="279" y="740"/>
                    <a:pt x="328" y="749"/>
                    <a:pt x="376" y="749"/>
                  </a:cubicBezTo>
                  <a:cubicBezTo>
                    <a:pt x="474" y="749"/>
                    <a:pt x="569" y="711"/>
                    <a:pt x="640" y="640"/>
                  </a:cubicBezTo>
                  <a:cubicBezTo>
                    <a:pt x="747" y="532"/>
                    <a:pt x="780" y="371"/>
                    <a:pt x="721" y="231"/>
                  </a:cubicBezTo>
                  <a:cubicBezTo>
                    <a:pt x="663" y="91"/>
                    <a:pt x="527" y="0"/>
                    <a:pt x="37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6"/>
            <p:cNvSpPr/>
            <p:nvPr/>
          </p:nvSpPr>
          <p:spPr>
            <a:xfrm>
              <a:off x="8745387" y="2822153"/>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6"/>
            <p:cNvSpPr/>
            <p:nvPr/>
          </p:nvSpPr>
          <p:spPr>
            <a:xfrm>
              <a:off x="8668080" y="2328029"/>
              <a:ext cx="50181" cy="43070"/>
            </a:xfrm>
            <a:custGeom>
              <a:rect b="b" l="l" r="r" t="t"/>
              <a:pathLst>
                <a:path extrusionOk="0" h="751" w="875">
                  <a:moveTo>
                    <a:pt x="374" y="1"/>
                  </a:moveTo>
                  <a:cubicBezTo>
                    <a:pt x="168" y="1"/>
                    <a:pt x="0" y="169"/>
                    <a:pt x="0" y="376"/>
                  </a:cubicBezTo>
                  <a:cubicBezTo>
                    <a:pt x="1" y="601"/>
                    <a:pt x="185" y="750"/>
                    <a:pt x="377" y="750"/>
                  </a:cubicBezTo>
                  <a:cubicBezTo>
                    <a:pt x="469" y="750"/>
                    <a:pt x="563" y="716"/>
                    <a:pt x="639" y="640"/>
                  </a:cubicBezTo>
                  <a:cubicBezTo>
                    <a:pt x="875" y="404"/>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6"/>
            <p:cNvSpPr/>
            <p:nvPr/>
          </p:nvSpPr>
          <p:spPr>
            <a:xfrm>
              <a:off x="8668080" y="2426900"/>
              <a:ext cx="50181" cy="42955"/>
            </a:xfrm>
            <a:custGeom>
              <a:rect b="b" l="l" r="r" t="t"/>
              <a:pathLst>
                <a:path extrusionOk="0" h="749" w="875">
                  <a:moveTo>
                    <a:pt x="374" y="1"/>
                  </a:moveTo>
                  <a:cubicBezTo>
                    <a:pt x="168" y="1"/>
                    <a:pt x="0" y="169"/>
                    <a:pt x="0" y="376"/>
                  </a:cubicBezTo>
                  <a:cubicBezTo>
                    <a:pt x="1" y="600"/>
                    <a:pt x="185" y="749"/>
                    <a:pt x="377" y="749"/>
                  </a:cubicBezTo>
                  <a:cubicBezTo>
                    <a:pt x="469" y="749"/>
                    <a:pt x="563" y="715"/>
                    <a:pt x="639" y="638"/>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6"/>
            <p:cNvSpPr/>
            <p:nvPr/>
          </p:nvSpPr>
          <p:spPr>
            <a:xfrm>
              <a:off x="8668080" y="2525713"/>
              <a:ext cx="43013" cy="43070"/>
            </a:xfrm>
            <a:custGeom>
              <a:rect b="b" l="l" r="r" t="t"/>
              <a:pathLst>
                <a:path extrusionOk="0" h="751" w="750">
                  <a:moveTo>
                    <a:pt x="374" y="0"/>
                  </a:moveTo>
                  <a:cubicBezTo>
                    <a:pt x="167" y="0"/>
                    <a:pt x="0" y="168"/>
                    <a:pt x="0" y="375"/>
                  </a:cubicBezTo>
                  <a:cubicBezTo>
                    <a:pt x="0" y="582"/>
                    <a:pt x="167" y="750"/>
                    <a:pt x="374" y="750"/>
                  </a:cubicBezTo>
                  <a:cubicBezTo>
                    <a:pt x="581" y="750"/>
                    <a:pt x="749" y="582"/>
                    <a:pt x="749" y="375"/>
                  </a:cubicBezTo>
                  <a:cubicBezTo>
                    <a:pt x="749" y="168"/>
                    <a:pt x="581"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6"/>
            <p:cNvSpPr/>
            <p:nvPr/>
          </p:nvSpPr>
          <p:spPr>
            <a:xfrm>
              <a:off x="8668080" y="2624526"/>
              <a:ext cx="43013" cy="43013"/>
            </a:xfrm>
            <a:custGeom>
              <a:rect b="b" l="l" r="r" t="t"/>
              <a:pathLst>
                <a:path extrusionOk="0" h="750" w="750">
                  <a:moveTo>
                    <a:pt x="374" y="1"/>
                  </a:moveTo>
                  <a:cubicBezTo>
                    <a:pt x="167" y="1"/>
                    <a:pt x="0" y="169"/>
                    <a:pt x="0" y="376"/>
                  </a:cubicBezTo>
                  <a:cubicBezTo>
                    <a:pt x="0" y="583"/>
                    <a:pt x="167" y="750"/>
                    <a:pt x="374" y="750"/>
                  </a:cubicBezTo>
                  <a:cubicBezTo>
                    <a:pt x="581" y="750"/>
                    <a:pt x="749" y="583"/>
                    <a:pt x="749" y="376"/>
                  </a:cubicBezTo>
                  <a:cubicBezTo>
                    <a:pt x="749" y="169"/>
                    <a:pt x="581"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6"/>
            <p:cNvSpPr/>
            <p:nvPr/>
          </p:nvSpPr>
          <p:spPr>
            <a:xfrm>
              <a:off x="8668080" y="2723397"/>
              <a:ext cx="44733" cy="43013"/>
            </a:xfrm>
            <a:custGeom>
              <a:rect b="b" l="l" r="r" t="t"/>
              <a:pathLst>
                <a:path extrusionOk="0" h="750" w="780">
                  <a:moveTo>
                    <a:pt x="377" y="0"/>
                  </a:moveTo>
                  <a:cubicBezTo>
                    <a:pt x="376" y="0"/>
                    <a:pt x="375" y="0"/>
                    <a:pt x="374" y="0"/>
                  </a:cubicBezTo>
                  <a:cubicBezTo>
                    <a:pt x="168" y="0"/>
                    <a:pt x="0" y="168"/>
                    <a:pt x="0" y="374"/>
                  </a:cubicBezTo>
                  <a:cubicBezTo>
                    <a:pt x="0" y="526"/>
                    <a:pt x="92" y="663"/>
                    <a:pt x="233" y="720"/>
                  </a:cubicBezTo>
                  <a:cubicBezTo>
                    <a:pt x="279" y="740"/>
                    <a:pt x="327" y="749"/>
                    <a:pt x="376" y="749"/>
                  </a:cubicBezTo>
                  <a:cubicBezTo>
                    <a:pt x="473" y="749"/>
                    <a:pt x="568" y="711"/>
                    <a:pt x="640" y="639"/>
                  </a:cubicBezTo>
                  <a:cubicBezTo>
                    <a:pt x="748" y="532"/>
                    <a:pt x="779" y="371"/>
                    <a:pt x="722" y="230"/>
                  </a:cubicBezTo>
                  <a:cubicBezTo>
                    <a:pt x="663" y="92"/>
                    <a:pt x="528" y="0"/>
                    <a:pt x="37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6"/>
            <p:cNvSpPr/>
            <p:nvPr/>
          </p:nvSpPr>
          <p:spPr>
            <a:xfrm>
              <a:off x="8668080" y="2822153"/>
              <a:ext cx="50181" cy="43013"/>
            </a:xfrm>
            <a:custGeom>
              <a:rect b="b" l="l" r="r" t="t"/>
              <a:pathLst>
                <a:path extrusionOk="0" h="750" w="875">
                  <a:moveTo>
                    <a:pt x="374" y="1"/>
                  </a:moveTo>
                  <a:cubicBezTo>
                    <a:pt x="168" y="2"/>
                    <a:pt x="1" y="169"/>
                    <a:pt x="0" y="375"/>
                  </a:cubicBezTo>
                  <a:cubicBezTo>
                    <a:pt x="0" y="600"/>
                    <a:pt x="185" y="750"/>
                    <a:pt x="377" y="750"/>
                  </a:cubicBezTo>
                  <a:cubicBezTo>
                    <a:pt x="469" y="750"/>
                    <a:pt x="563" y="715"/>
                    <a:pt x="639" y="639"/>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5" name="Google Shape;535;p46"/>
          <p:cNvGrpSpPr/>
          <p:nvPr/>
        </p:nvGrpSpPr>
        <p:grpSpPr>
          <a:xfrm rot="5400000">
            <a:off x="992156" y="184489"/>
            <a:ext cx="166385" cy="701016"/>
            <a:chOff x="8668080" y="2328029"/>
            <a:chExt cx="127488" cy="537136"/>
          </a:xfrm>
        </p:grpSpPr>
        <p:sp>
          <p:nvSpPr>
            <p:cNvPr id="536" name="Google Shape;536;p46"/>
            <p:cNvSpPr/>
            <p:nvPr/>
          </p:nvSpPr>
          <p:spPr>
            <a:xfrm>
              <a:off x="8745387" y="2328029"/>
              <a:ext cx="50181" cy="43070"/>
            </a:xfrm>
            <a:custGeom>
              <a:rect b="b" l="l" r="r" t="t"/>
              <a:pathLst>
                <a:path extrusionOk="0" h="751" w="875">
                  <a:moveTo>
                    <a:pt x="376" y="1"/>
                  </a:moveTo>
                  <a:cubicBezTo>
                    <a:pt x="169" y="1"/>
                    <a:pt x="1" y="169"/>
                    <a:pt x="1" y="376"/>
                  </a:cubicBezTo>
                  <a:cubicBezTo>
                    <a:pt x="1" y="601"/>
                    <a:pt x="185" y="750"/>
                    <a:pt x="377" y="750"/>
                  </a:cubicBezTo>
                  <a:cubicBezTo>
                    <a:pt x="469" y="750"/>
                    <a:pt x="563" y="716"/>
                    <a:pt x="639" y="640"/>
                  </a:cubicBezTo>
                  <a:cubicBezTo>
                    <a:pt x="874" y="405"/>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6"/>
            <p:cNvSpPr/>
            <p:nvPr/>
          </p:nvSpPr>
          <p:spPr>
            <a:xfrm>
              <a:off x="8745387" y="2426900"/>
              <a:ext cx="50181" cy="43013"/>
            </a:xfrm>
            <a:custGeom>
              <a:rect b="b" l="l" r="r" t="t"/>
              <a:pathLst>
                <a:path extrusionOk="0" h="750" w="875">
                  <a:moveTo>
                    <a:pt x="376" y="1"/>
                  </a:moveTo>
                  <a:cubicBezTo>
                    <a:pt x="169" y="1"/>
                    <a:pt x="1" y="169"/>
                    <a:pt x="1" y="376"/>
                  </a:cubicBezTo>
                  <a:cubicBezTo>
                    <a:pt x="1" y="601"/>
                    <a:pt x="185" y="749"/>
                    <a:pt x="377" y="749"/>
                  </a:cubicBezTo>
                  <a:cubicBezTo>
                    <a:pt x="469" y="749"/>
                    <a:pt x="563" y="715"/>
                    <a:pt x="639" y="639"/>
                  </a:cubicBezTo>
                  <a:cubicBezTo>
                    <a:pt x="874" y="403"/>
                    <a:pt x="708" y="1"/>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6"/>
            <p:cNvSpPr/>
            <p:nvPr/>
          </p:nvSpPr>
          <p:spPr>
            <a:xfrm>
              <a:off x="8745387" y="2525771"/>
              <a:ext cx="50181" cy="42955"/>
            </a:xfrm>
            <a:custGeom>
              <a:rect b="b" l="l" r="r" t="t"/>
              <a:pathLst>
                <a:path extrusionOk="0" h="749" w="875">
                  <a:moveTo>
                    <a:pt x="374" y="0"/>
                  </a:moveTo>
                  <a:cubicBezTo>
                    <a:pt x="168" y="0"/>
                    <a:pt x="1" y="168"/>
                    <a:pt x="1" y="374"/>
                  </a:cubicBezTo>
                  <a:cubicBezTo>
                    <a:pt x="1" y="599"/>
                    <a:pt x="185" y="748"/>
                    <a:pt x="377" y="748"/>
                  </a:cubicBezTo>
                  <a:cubicBezTo>
                    <a:pt x="469" y="748"/>
                    <a:pt x="562" y="715"/>
                    <a:pt x="638" y="639"/>
                  </a:cubicBezTo>
                  <a:cubicBezTo>
                    <a:pt x="874" y="403"/>
                    <a:pt x="708" y="0"/>
                    <a:pt x="376" y="0"/>
                  </a:cubicBezTo>
                  <a:cubicBezTo>
                    <a:pt x="375" y="0"/>
                    <a:pt x="374"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6"/>
            <p:cNvSpPr/>
            <p:nvPr/>
          </p:nvSpPr>
          <p:spPr>
            <a:xfrm>
              <a:off x="8745387" y="2624526"/>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6"/>
            <p:cNvSpPr/>
            <p:nvPr/>
          </p:nvSpPr>
          <p:spPr>
            <a:xfrm>
              <a:off x="8745387" y="2723397"/>
              <a:ext cx="44733" cy="43013"/>
            </a:xfrm>
            <a:custGeom>
              <a:rect b="b" l="l" r="r" t="t"/>
              <a:pathLst>
                <a:path extrusionOk="0" h="750" w="780">
                  <a:moveTo>
                    <a:pt x="376" y="0"/>
                  </a:moveTo>
                  <a:cubicBezTo>
                    <a:pt x="169" y="0"/>
                    <a:pt x="1" y="168"/>
                    <a:pt x="1" y="374"/>
                  </a:cubicBezTo>
                  <a:cubicBezTo>
                    <a:pt x="1" y="526"/>
                    <a:pt x="92" y="663"/>
                    <a:pt x="232" y="720"/>
                  </a:cubicBezTo>
                  <a:cubicBezTo>
                    <a:pt x="279" y="740"/>
                    <a:pt x="328" y="749"/>
                    <a:pt x="376" y="749"/>
                  </a:cubicBezTo>
                  <a:cubicBezTo>
                    <a:pt x="474" y="749"/>
                    <a:pt x="569" y="711"/>
                    <a:pt x="640" y="640"/>
                  </a:cubicBezTo>
                  <a:cubicBezTo>
                    <a:pt x="747" y="532"/>
                    <a:pt x="780" y="371"/>
                    <a:pt x="721" y="231"/>
                  </a:cubicBezTo>
                  <a:cubicBezTo>
                    <a:pt x="663" y="91"/>
                    <a:pt x="527" y="0"/>
                    <a:pt x="37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6"/>
            <p:cNvSpPr/>
            <p:nvPr/>
          </p:nvSpPr>
          <p:spPr>
            <a:xfrm>
              <a:off x="8745387" y="2822153"/>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6"/>
            <p:cNvSpPr/>
            <p:nvPr/>
          </p:nvSpPr>
          <p:spPr>
            <a:xfrm>
              <a:off x="8668080" y="2328029"/>
              <a:ext cx="50181" cy="43070"/>
            </a:xfrm>
            <a:custGeom>
              <a:rect b="b" l="l" r="r" t="t"/>
              <a:pathLst>
                <a:path extrusionOk="0" h="751" w="875">
                  <a:moveTo>
                    <a:pt x="374" y="1"/>
                  </a:moveTo>
                  <a:cubicBezTo>
                    <a:pt x="168" y="1"/>
                    <a:pt x="0" y="169"/>
                    <a:pt x="0" y="376"/>
                  </a:cubicBezTo>
                  <a:cubicBezTo>
                    <a:pt x="1" y="601"/>
                    <a:pt x="185" y="750"/>
                    <a:pt x="377" y="750"/>
                  </a:cubicBezTo>
                  <a:cubicBezTo>
                    <a:pt x="469" y="750"/>
                    <a:pt x="563" y="716"/>
                    <a:pt x="639" y="640"/>
                  </a:cubicBezTo>
                  <a:cubicBezTo>
                    <a:pt x="875" y="404"/>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6"/>
            <p:cNvSpPr/>
            <p:nvPr/>
          </p:nvSpPr>
          <p:spPr>
            <a:xfrm>
              <a:off x="8668080" y="2426900"/>
              <a:ext cx="50181" cy="42955"/>
            </a:xfrm>
            <a:custGeom>
              <a:rect b="b" l="l" r="r" t="t"/>
              <a:pathLst>
                <a:path extrusionOk="0" h="749" w="875">
                  <a:moveTo>
                    <a:pt x="374" y="1"/>
                  </a:moveTo>
                  <a:cubicBezTo>
                    <a:pt x="168" y="1"/>
                    <a:pt x="0" y="169"/>
                    <a:pt x="0" y="376"/>
                  </a:cubicBezTo>
                  <a:cubicBezTo>
                    <a:pt x="1" y="600"/>
                    <a:pt x="185" y="749"/>
                    <a:pt x="377" y="749"/>
                  </a:cubicBezTo>
                  <a:cubicBezTo>
                    <a:pt x="469" y="749"/>
                    <a:pt x="563" y="715"/>
                    <a:pt x="639" y="638"/>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6"/>
            <p:cNvSpPr/>
            <p:nvPr/>
          </p:nvSpPr>
          <p:spPr>
            <a:xfrm>
              <a:off x="8668080" y="2525713"/>
              <a:ext cx="43013" cy="43070"/>
            </a:xfrm>
            <a:custGeom>
              <a:rect b="b" l="l" r="r" t="t"/>
              <a:pathLst>
                <a:path extrusionOk="0" h="751" w="750">
                  <a:moveTo>
                    <a:pt x="374" y="0"/>
                  </a:moveTo>
                  <a:cubicBezTo>
                    <a:pt x="167" y="0"/>
                    <a:pt x="0" y="168"/>
                    <a:pt x="0" y="375"/>
                  </a:cubicBezTo>
                  <a:cubicBezTo>
                    <a:pt x="0" y="582"/>
                    <a:pt x="167" y="750"/>
                    <a:pt x="374" y="750"/>
                  </a:cubicBezTo>
                  <a:cubicBezTo>
                    <a:pt x="581" y="750"/>
                    <a:pt x="749" y="582"/>
                    <a:pt x="749" y="375"/>
                  </a:cubicBezTo>
                  <a:cubicBezTo>
                    <a:pt x="749" y="168"/>
                    <a:pt x="581"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6"/>
            <p:cNvSpPr/>
            <p:nvPr/>
          </p:nvSpPr>
          <p:spPr>
            <a:xfrm>
              <a:off x="8668080" y="2624526"/>
              <a:ext cx="43013" cy="43013"/>
            </a:xfrm>
            <a:custGeom>
              <a:rect b="b" l="l" r="r" t="t"/>
              <a:pathLst>
                <a:path extrusionOk="0" h="750" w="750">
                  <a:moveTo>
                    <a:pt x="374" y="1"/>
                  </a:moveTo>
                  <a:cubicBezTo>
                    <a:pt x="167" y="1"/>
                    <a:pt x="0" y="169"/>
                    <a:pt x="0" y="376"/>
                  </a:cubicBezTo>
                  <a:cubicBezTo>
                    <a:pt x="0" y="583"/>
                    <a:pt x="167" y="750"/>
                    <a:pt x="374" y="750"/>
                  </a:cubicBezTo>
                  <a:cubicBezTo>
                    <a:pt x="581" y="750"/>
                    <a:pt x="749" y="583"/>
                    <a:pt x="749" y="376"/>
                  </a:cubicBezTo>
                  <a:cubicBezTo>
                    <a:pt x="749" y="169"/>
                    <a:pt x="581"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6"/>
            <p:cNvSpPr/>
            <p:nvPr/>
          </p:nvSpPr>
          <p:spPr>
            <a:xfrm>
              <a:off x="8668080" y="2723397"/>
              <a:ext cx="44733" cy="43013"/>
            </a:xfrm>
            <a:custGeom>
              <a:rect b="b" l="l" r="r" t="t"/>
              <a:pathLst>
                <a:path extrusionOk="0" h="750" w="780">
                  <a:moveTo>
                    <a:pt x="377" y="0"/>
                  </a:moveTo>
                  <a:cubicBezTo>
                    <a:pt x="376" y="0"/>
                    <a:pt x="375" y="0"/>
                    <a:pt x="374" y="0"/>
                  </a:cubicBezTo>
                  <a:cubicBezTo>
                    <a:pt x="168" y="0"/>
                    <a:pt x="0" y="168"/>
                    <a:pt x="0" y="374"/>
                  </a:cubicBezTo>
                  <a:cubicBezTo>
                    <a:pt x="0" y="526"/>
                    <a:pt x="92" y="663"/>
                    <a:pt x="233" y="720"/>
                  </a:cubicBezTo>
                  <a:cubicBezTo>
                    <a:pt x="279" y="740"/>
                    <a:pt x="327" y="749"/>
                    <a:pt x="376" y="749"/>
                  </a:cubicBezTo>
                  <a:cubicBezTo>
                    <a:pt x="473" y="749"/>
                    <a:pt x="568" y="711"/>
                    <a:pt x="640" y="639"/>
                  </a:cubicBezTo>
                  <a:cubicBezTo>
                    <a:pt x="748" y="532"/>
                    <a:pt x="779" y="371"/>
                    <a:pt x="722" y="230"/>
                  </a:cubicBezTo>
                  <a:cubicBezTo>
                    <a:pt x="663" y="92"/>
                    <a:pt x="528" y="0"/>
                    <a:pt x="37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46"/>
            <p:cNvSpPr/>
            <p:nvPr/>
          </p:nvSpPr>
          <p:spPr>
            <a:xfrm>
              <a:off x="8668080" y="2822153"/>
              <a:ext cx="50181" cy="43013"/>
            </a:xfrm>
            <a:custGeom>
              <a:rect b="b" l="l" r="r" t="t"/>
              <a:pathLst>
                <a:path extrusionOk="0" h="750" w="875">
                  <a:moveTo>
                    <a:pt x="374" y="1"/>
                  </a:moveTo>
                  <a:cubicBezTo>
                    <a:pt x="168" y="2"/>
                    <a:pt x="1" y="169"/>
                    <a:pt x="0" y="375"/>
                  </a:cubicBezTo>
                  <a:cubicBezTo>
                    <a:pt x="0" y="600"/>
                    <a:pt x="185" y="750"/>
                    <a:pt x="377" y="750"/>
                  </a:cubicBezTo>
                  <a:cubicBezTo>
                    <a:pt x="469" y="750"/>
                    <a:pt x="563" y="715"/>
                    <a:pt x="639" y="639"/>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8" name="Google Shape;548;p46"/>
          <p:cNvGrpSpPr/>
          <p:nvPr/>
        </p:nvGrpSpPr>
        <p:grpSpPr>
          <a:xfrm>
            <a:off x="6009387" y="4170971"/>
            <a:ext cx="274389" cy="287882"/>
            <a:chOff x="6009387" y="4170971"/>
            <a:chExt cx="274389" cy="287882"/>
          </a:xfrm>
        </p:grpSpPr>
        <p:sp>
          <p:nvSpPr>
            <p:cNvPr id="549" name="Google Shape;549;p46"/>
            <p:cNvSpPr/>
            <p:nvPr/>
          </p:nvSpPr>
          <p:spPr>
            <a:xfrm>
              <a:off x="6009387" y="4170971"/>
              <a:ext cx="221829" cy="240887"/>
            </a:xfrm>
            <a:custGeom>
              <a:rect b="b" l="l" r="r" t="t"/>
              <a:pathLst>
                <a:path extrusionOk="0" h="6320" w="5820">
                  <a:moveTo>
                    <a:pt x="0" y="5570"/>
                  </a:moveTo>
                  <a:lnTo>
                    <a:pt x="4982" y="0"/>
                  </a:lnTo>
                  <a:lnTo>
                    <a:pt x="5820" y="749"/>
                  </a:lnTo>
                  <a:lnTo>
                    <a:pt x="838" y="6319"/>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46"/>
            <p:cNvSpPr/>
            <p:nvPr/>
          </p:nvSpPr>
          <p:spPr>
            <a:xfrm>
              <a:off x="6061909" y="4217966"/>
              <a:ext cx="221867" cy="240887"/>
            </a:xfrm>
            <a:custGeom>
              <a:rect b="b" l="l" r="r" t="t"/>
              <a:pathLst>
                <a:path extrusionOk="0" h="6320" w="5821">
                  <a:moveTo>
                    <a:pt x="1" y="5571"/>
                  </a:moveTo>
                  <a:lnTo>
                    <a:pt x="4984" y="1"/>
                  </a:lnTo>
                  <a:lnTo>
                    <a:pt x="5820" y="750"/>
                  </a:lnTo>
                  <a:lnTo>
                    <a:pt x="838" y="6320"/>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47"/>
          <p:cNvSpPr txBox="1"/>
          <p:nvPr>
            <p:ph type="title"/>
          </p:nvPr>
        </p:nvSpPr>
        <p:spPr>
          <a:xfrm>
            <a:off x="1324050" y="1307100"/>
            <a:ext cx="64959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5600"/>
              <a:t>Youtube has taken down a video for encouraging violence. </a:t>
            </a:r>
            <a:endParaRPr sz="5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48"/>
          <p:cNvSpPr txBox="1"/>
          <p:nvPr>
            <p:ph type="title"/>
          </p:nvPr>
        </p:nvSpPr>
        <p:spPr>
          <a:xfrm>
            <a:off x="1324050" y="1307100"/>
            <a:ext cx="64959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4100"/>
              <a:t>A trans picture book has been removed from school libraries after a parent’s complaint (because they didn’t want their child to read it)</a:t>
            </a:r>
            <a:endParaRPr sz="4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49"/>
          <p:cNvSpPr txBox="1"/>
          <p:nvPr>
            <p:ph type="title"/>
          </p:nvPr>
        </p:nvSpPr>
        <p:spPr>
          <a:xfrm>
            <a:off x="1324050" y="1307100"/>
            <a:ext cx="64959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4100"/>
              <a:t>A panel of teachers decided not to teach the same book as last year because it is offensive or outdated.</a:t>
            </a:r>
            <a:endParaRPr sz="41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50"/>
          <p:cNvSpPr txBox="1"/>
          <p:nvPr>
            <p:ph type="title"/>
          </p:nvPr>
        </p:nvSpPr>
        <p:spPr>
          <a:xfrm>
            <a:off x="1324050" y="1307100"/>
            <a:ext cx="64959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4100"/>
              <a:t>A Facebook page has deleted your comment criticizing their company.</a:t>
            </a:r>
            <a:endParaRPr sz="4100"/>
          </a:p>
        </p:txBody>
      </p:sp>
      <p:pic>
        <p:nvPicPr>
          <p:cNvPr id="571" name="Google Shape;571;p50"/>
          <p:cNvPicPr preferRelativeResize="0"/>
          <p:nvPr/>
        </p:nvPicPr>
        <p:blipFill>
          <a:blip r:embed="rId3">
            <a:alphaModFix/>
          </a:blip>
          <a:stretch>
            <a:fillRect/>
          </a:stretch>
        </p:blipFill>
        <p:spPr>
          <a:xfrm rot="-1952339">
            <a:off x="6400506" y="2405785"/>
            <a:ext cx="2183287" cy="21832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71"/>
                                        </p:tgtEl>
                                        <p:attrNameLst>
                                          <p:attrName>style.visibility</p:attrName>
                                        </p:attrNameLst>
                                      </p:cBhvr>
                                      <p:to>
                                        <p:strVal val="visible"/>
                                      </p:to>
                                    </p:set>
                                    <p:anim calcmode="lin" valueType="num">
                                      <p:cBhvr additive="base">
                                        <p:cTn dur="600"/>
                                        <p:tgtEl>
                                          <p:spTgt spid="57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51"/>
          <p:cNvSpPr txBox="1"/>
          <p:nvPr>
            <p:ph type="title"/>
          </p:nvPr>
        </p:nvSpPr>
        <p:spPr>
          <a:xfrm>
            <a:off x="1324050" y="1307100"/>
            <a:ext cx="64959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4100"/>
              <a:t>A publisher decided not to publish a celebrity’s book after they made certain political comments online.</a:t>
            </a:r>
            <a:endParaRPr sz="41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52"/>
          <p:cNvSpPr txBox="1"/>
          <p:nvPr>
            <p:ph type="title"/>
          </p:nvPr>
        </p:nvSpPr>
        <p:spPr>
          <a:xfrm>
            <a:off x="1324050" y="1307100"/>
            <a:ext cx="64959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4100"/>
              <a:t>Books about race and civil rights are disproportionately banned from prisons in the United States.</a:t>
            </a:r>
            <a:endParaRPr sz="41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53"/>
          <p:cNvSpPr txBox="1"/>
          <p:nvPr>
            <p:ph type="title"/>
          </p:nvPr>
        </p:nvSpPr>
        <p:spPr>
          <a:xfrm>
            <a:off x="1324050" y="1307100"/>
            <a:ext cx="64959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4100"/>
              <a:t>A librarian weeded (got rid of) a book that uses outdated terminology for a racial group.</a:t>
            </a:r>
            <a:endParaRPr sz="4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6"/>
          <p:cNvSpPr txBox="1"/>
          <p:nvPr>
            <p:ph type="title"/>
          </p:nvPr>
        </p:nvSpPr>
        <p:spPr>
          <a:xfrm>
            <a:off x="720000" y="535000"/>
            <a:ext cx="7704000" cy="48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About Me</a:t>
            </a:r>
            <a:endParaRPr/>
          </a:p>
        </p:txBody>
      </p:sp>
      <p:sp>
        <p:nvSpPr>
          <p:cNvPr id="303" name="Google Shape;303;p36"/>
          <p:cNvSpPr txBox="1"/>
          <p:nvPr>
            <p:ph idx="1" type="body"/>
          </p:nvPr>
        </p:nvSpPr>
        <p:spPr>
          <a:xfrm>
            <a:off x="720000" y="1152475"/>
            <a:ext cx="7704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I am a fourth year bioengineering undergrad at UCLA. </a:t>
            </a:r>
            <a:endParaRPr sz="1800"/>
          </a:p>
        </p:txBody>
      </p:sp>
      <p:pic>
        <p:nvPicPr>
          <p:cNvPr id="304" name="Google Shape;304;p36"/>
          <p:cNvPicPr preferRelativeResize="0"/>
          <p:nvPr/>
        </p:nvPicPr>
        <p:blipFill>
          <a:blip r:embed="rId3">
            <a:alphaModFix/>
          </a:blip>
          <a:stretch>
            <a:fillRect/>
          </a:stretch>
        </p:blipFill>
        <p:spPr>
          <a:xfrm>
            <a:off x="338820" y="1814075"/>
            <a:ext cx="2258024" cy="3010725"/>
          </a:xfrm>
          <a:prstGeom prst="rect">
            <a:avLst/>
          </a:prstGeom>
          <a:noFill/>
          <a:ln>
            <a:noFill/>
          </a:ln>
        </p:spPr>
      </p:pic>
      <p:pic>
        <p:nvPicPr>
          <p:cNvPr id="305" name="Google Shape;305;p36"/>
          <p:cNvPicPr preferRelativeResize="0"/>
          <p:nvPr/>
        </p:nvPicPr>
        <p:blipFill rotWithShape="1">
          <a:blip r:embed="rId4">
            <a:alphaModFix/>
          </a:blip>
          <a:srcRect b="32230" l="0" r="0" t="0"/>
          <a:stretch/>
        </p:blipFill>
        <p:spPr>
          <a:xfrm>
            <a:off x="3137650" y="1975525"/>
            <a:ext cx="2258024" cy="2687824"/>
          </a:xfrm>
          <a:prstGeom prst="rect">
            <a:avLst/>
          </a:prstGeom>
          <a:noFill/>
          <a:ln>
            <a:noFill/>
          </a:ln>
        </p:spPr>
      </p:pic>
      <p:pic>
        <p:nvPicPr>
          <p:cNvPr id="306" name="Google Shape;306;p36"/>
          <p:cNvPicPr preferRelativeResize="0"/>
          <p:nvPr/>
        </p:nvPicPr>
        <p:blipFill rotWithShape="1">
          <a:blip r:embed="rId5">
            <a:alphaModFix/>
          </a:blip>
          <a:srcRect b="0" l="18954" r="18592" t="0"/>
          <a:stretch/>
        </p:blipFill>
        <p:spPr>
          <a:xfrm>
            <a:off x="5839225" y="1860600"/>
            <a:ext cx="2733275" cy="29176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54"/>
          <p:cNvSpPr txBox="1"/>
          <p:nvPr>
            <p:ph type="title"/>
          </p:nvPr>
        </p:nvSpPr>
        <p:spPr>
          <a:xfrm>
            <a:off x="1324050" y="1307100"/>
            <a:ext cx="64959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4100"/>
              <a:t>Twitter removed Trump from the platform.</a:t>
            </a:r>
            <a:endParaRPr sz="41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55"/>
          <p:cNvSpPr txBox="1"/>
          <p:nvPr>
            <p:ph type="title"/>
          </p:nvPr>
        </p:nvSpPr>
        <p:spPr>
          <a:xfrm>
            <a:off x="1324050" y="1307100"/>
            <a:ext cx="64959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4100"/>
              <a:t>Facebook removes all content depicting sexual imagery from the platform.</a:t>
            </a:r>
            <a:endParaRPr sz="41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56"/>
          <p:cNvSpPr txBox="1"/>
          <p:nvPr>
            <p:ph type="title"/>
          </p:nvPr>
        </p:nvSpPr>
        <p:spPr>
          <a:xfrm>
            <a:off x="1324050" y="1307100"/>
            <a:ext cx="64959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4100"/>
              <a:t>Some posts on social media sites have a warning label on them for misleading content.</a:t>
            </a:r>
            <a:endParaRPr sz="41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57"/>
          <p:cNvSpPr txBox="1"/>
          <p:nvPr>
            <p:ph type="title"/>
          </p:nvPr>
        </p:nvSpPr>
        <p:spPr>
          <a:xfrm>
            <a:off x="1324050" y="1307100"/>
            <a:ext cx="64959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4100"/>
              <a:t>Republicans disproportionately have had their posts removed on social media in recent years.</a:t>
            </a:r>
            <a:endParaRPr sz="41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58"/>
          <p:cNvSpPr txBox="1"/>
          <p:nvPr>
            <p:ph type="title"/>
          </p:nvPr>
        </p:nvSpPr>
        <p:spPr>
          <a:xfrm>
            <a:off x="1324050" y="1307100"/>
            <a:ext cx="64959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4100"/>
              <a:t>Certain activists’ Facebook event pages organizing protests were removed from the website.</a:t>
            </a:r>
            <a:endParaRPr sz="41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grpSp>
        <p:nvGrpSpPr>
          <p:cNvPr id="616" name="Google Shape;616;p59"/>
          <p:cNvGrpSpPr/>
          <p:nvPr/>
        </p:nvGrpSpPr>
        <p:grpSpPr>
          <a:xfrm>
            <a:off x="6990438" y="274225"/>
            <a:ext cx="1521661" cy="1635628"/>
            <a:chOff x="6990438" y="274225"/>
            <a:chExt cx="1521661" cy="1635628"/>
          </a:xfrm>
        </p:grpSpPr>
        <p:sp>
          <p:nvSpPr>
            <p:cNvPr id="617" name="Google Shape;617;p59"/>
            <p:cNvSpPr/>
            <p:nvPr/>
          </p:nvSpPr>
          <p:spPr>
            <a:xfrm rot="-6300046">
              <a:off x="7560005" y="54049"/>
              <a:ext cx="179092" cy="1316743"/>
            </a:xfrm>
            <a:custGeom>
              <a:rect b="b" l="l" r="r" t="t"/>
              <a:pathLst>
                <a:path extrusionOk="0" h="15087" w="2052">
                  <a:moveTo>
                    <a:pt x="2052" y="13741"/>
                  </a:moveTo>
                  <a:lnTo>
                    <a:pt x="2052" y="1347"/>
                  </a:lnTo>
                  <a:cubicBezTo>
                    <a:pt x="1438" y="799"/>
                    <a:pt x="747" y="346"/>
                    <a:pt x="0" y="0"/>
                  </a:cubicBezTo>
                  <a:lnTo>
                    <a:pt x="0" y="15087"/>
                  </a:lnTo>
                  <a:cubicBezTo>
                    <a:pt x="747" y="14742"/>
                    <a:pt x="1438" y="14288"/>
                    <a:pt x="2052" y="13741"/>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59"/>
            <p:cNvSpPr/>
            <p:nvPr/>
          </p:nvSpPr>
          <p:spPr>
            <a:xfrm rot="-6300046">
              <a:off x="7627817" y="241842"/>
              <a:ext cx="179092" cy="1447309"/>
            </a:xfrm>
            <a:custGeom>
              <a:rect b="b" l="l" r="r" t="t"/>
              <a:pathLst>
                <a:path extrusionOk="0" h="16583" w="2052">
                  <a:moveTo>
                    <a:pt x="2052" y="16205"/>
                  </a:moveTo>
                  <a:lnTo>
                    <a:pt x="2052" y="378"/>
                  </a:lnTo>
                  <a:cubicBezTo>
                    <a:pt x="1387" y="166"/>
                    <a:pt x="697" y="40"/>
                    <a:pt x="0" y="0"/>
                  </a:cubicBezTo>
                  <a:lnTo>
                    <a:pt x="0" y="16583"/>
                  </a:lnTo>
                  <a:cubicBezTo>
                    <a:pt x="697" y="16544"/>
                    <a:pt x="1387" y="16417"/>
                    <a:pt x="2052" y="16205"/>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59"/>
            <p:cNvSpPr/>
            <p:nvPr/>
          </p:nvSpPr>
          <p:spPr>
            <a:xfrm rot="-6300046">
              <a:off x="7504357" y="15389"/>
              <a:ext cx="159804" cy="906717"/>
            </a:xfrm>
            <a:custGeom>
              <a:rect b="b" l="l" r="r" t="t"/>
              <a:pathLst>
                <a:path extrusionOk="0" h="10389" w="1831">
                  <a:moveTo>
                    <a:pt x="1828" y="5195"/>
                  </a:moveTo>
                  <a:cubicBezTo>
                    <a:pt x="1830" y="3305"/>
                    <a:pt x="1185" y="1472"/>
                    <a:pt x="1" y="1"/>
                  </a:cubicBezTo>
                  <a:lnTo>
                    <a:pt x="1" y="10388"/>
                  </a:lnTo>
                  <a:cubicBezTo>
                    <a:pt x="1186" y="8917"/>
                    <a:pt x="1830" y="7084"/>
                    <a:pt x="1828" y="5195"/>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59"/>
            <p:cNvSpPr/>
            <p:nvPr/>
          </p:nvSpPr>
          <p:spPr>
            <a:xfrm rot="-6300046">
              <a:off x="7838487" y="1262055"/>
              <a:ext cx="159629" cy="906717"/>
            </a:xfrm>
            <a:custGeom>
              <a:rect b="b" l="l" r="r" t="t"/>
              <a:pathLst>
                <a:path extrusionOk="0" h="10389" w="1829">
                  <a:moveTo>
                    <a:pt x="3" y="5195"/>
                  </a:moveTo>
                  <a:cubicBezTo>
                    <a:pt x="1" y="7084"/>
                    <a:pt x="645" y="8917"/>
                    <a:pt x="1829" y="10388"/>
                  </a:cubicBezTo>
                  <a:lnTo>
                    <a:pt x="1829" y="1"/>
                  </a:lnTo>
                  <a:cubicBezTo>
                    <a:pt x="645" y="1472"/>
                    <a:pt x="1" y="3305"/>
                    <a:pt x="3" y="5195"/>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59"/>
            <p:cNvSpPr/>
            <p:nvPr/>
          </p:nvSpPr>
          <p:spPr>
            <a:xfrm rot="-6300046">
              <a:off x="7695671" y="494863"/>
              <a:ext cx="179092" cy="1447397"/>
            </a:xfrm>
            <a:custGeom>
              <a:rect b="b" l="l" r="r" t="t"/>
              <a:pathLst>
                <a:path extrusionOk="0" h="16584" w="2052">
                  <a:moveTo>
                    <a:pt x="2052" y="16584"/>
                  </a:moveTo>
                  <a:lnTo>
                    <a:pt x="2052" y="0"/>
                  </a:lnTo>
                  <a:cubicBezTo>
                    <a:pt x="1355" y="40"/>
                    <a:pt x="665" y="166"/>
                    <a:pt x="0" y="379"/>
                  </a:cubicBezTo>
                  <a:lnTo>
                    <a:pt x="0" y="16205"/>
                  </a:lnTo>
                  <a:cubicBezTo>
                    <a:pt x="665" y="16418"/>
                    <a:pt x="1355" y="16545"/>
                    <a:pt x="2052" y="16584"/>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59"/>
            <p:cNvSpPr/>
            <p:nvPr/>
          </p:nvSpPr>
          <p:spPr>
            <a:xfrm rot="-6300046">
              <a:off x="7763440" y="813278"/>
              <a:ext cx="179092" cy="1316743"/>
            </a:xfrm>
            <a:custGeom>
              <a:rect b="b" l="l" r="r" t="t"/>
              <a:pathLst>
                <a:path extrusionOk="0" h="15087" w="2052">
                  <a:moveTo>
                    <a:pt x="0" y="13741"/>
                  </a:moveTo>
                  <a:cubicBezTo>
                    <a:pt x="614" y="14288"/>
                    <a:pt x="1305" y="14742"/>
                    <a:pt x="2052" y="15087"/>
                  </a:cubicBezTo>
                  <a:lnTo>
                    <a:pt x="2052" y="0"/>
                  </a:lnTo>
                  <a:cubicBezTo>
                    <a:pt x="1305" y="346"/>
                    <a:pt x="614" y="799"/>
                    <a:pt x="0" y="1347"/>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3" name="Google Shape;623;p59"/>
          <p:cNvSpPr txBox="1"/>
          <p:nvPr>
            <p:ph type="title"/>
          </p:nvPr>
        </p:nvSpPr>
        <p:spPr>
          <a:xfrm>
            <a:off x="720000" y="2036975"/>
            <a:ext cx="4746900" cy="122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700"/>
              <a:t>PEW RESEARCH STUDY</a:t>
            </a:r>
            <a:endParaRPr sz="3700"/>
          </a:p>
        </p:txBody>
      </p:sp>
      <p:sp>
        <p:nvSpPr>
          <p:cNvPr id="624" name="Google Shape;624;p59"/>
          <p:cNvSpPr txBox="1"/>
          <p:nvPr>
            <p:ph idx="2" type="title"/>
          </p:nvPr>
        </p:nvSpPr>
        <p:spPr>
          <a:xfrm>
            <a:off x="720000" y="1195175"/>
            <a:ext cx="42051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03</a:t>
            </a:r>
            <a:endParaRPr/>
          </a:p>
        </p:txBody>
      </p:sp>
      <p:cxnSp>
        <p:nvCxnSpPr>
          <p:cNvPr id="625" name="Google Shape;625;p59"/>
          <p:cNvCxnSpPr/>
          <p:nvPr/>
        </p:nvCxnSpPr>
        <p:spPr>
          <a:xfrm>
            <a:off x="724850" y="3412125"/>
            <a:ext cx="4508100" cy="0"/>
          </a:xfrm>
          <a:prstGeom prst="straightConnector1">
            <a:avLst/>
          </a:prstGeom>
          <a:noFill/>
          <a:ln cap="flat" cmpd="sng" w="19050">
            <a:solidFill>
              <a:schemeClr val="lt2"/>
            </a:solidFill>
            <a:prstDash val="solid"/>
            <a:round/>
            <a:headEnd len="med" w="med" type="none"/>
            <a:tailEnd len="med" w="med" type="none"/>
          </a:ln>
        </p:spPr>
      </p:cxnSp>
      <p:grpSp>
        <p:nvGrpSpPr>
          <p:cNvPr id="626" name="Google Shape;626;p59"/>
          <p:cNvGrpSpPr/>
          <p:nvPr/>
        </p:nvGrpSpPr>
        <p:grpSpPr>
          <a:xfrm>
            <a:off x="5683433" y="535005"/>
            <a:ext cx="2745461" cy="2737923"/>
            <a:chOff x="4840150" y="1975425"/>
            <a:chExt cx="2862837" cy="2854977"/>
          </a:xfrm>
        </p:grpSpPr>
        <p:sp>
          <p:nvSpPr>
            <p:cNvPr id="627" name="Google Shape;627;p59"/>
            <p:cNvSpPr/>
            <p:nvPr/>
          </p:nvSpPr>
          <p:spPr>
            <a:xfrm>
              <a:off x="6214070" y="2744654"/>
              <a:ext cx="717276" cy="1069233"/>
            </a:xfrm>
            <a:custGeom>
              <a:rect b="b" l="l" r="r" t="t"/>
              <a:pathLst>
                <a:path extrusionOk="0" h="18644" w="12507">
                  <a:moveTo>
                    <a:pt x="8208" y="18644"/>
                  </a:moveTo>
                  <a:lnTo>
                    <a:pt x="12506" y="8720"/>
                  </a:lnTo>
                  <a:lnTo>
                    <a:pt x="4300" y="1"/>
                  </a:lnTo>
                  <a:lnTo>
                    <a:pt x="1" y="9924"/>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59"/>
            <p:cNvSpPr/>
            <p:nvPr/>
          </p:nvSpPr>
          <p:spPr>
            <a:xfrm>
              <a:off x="6504487" y="3153729"/>
              <a:ext cx="178301" cy="201012"/>
            </a:xfrm>
            <a:custGeom>
              <a:rect b="b" l="l" r="r" t="t"/>
              <a:pathLst>
                <a:path extrusionOk="0" h="3505" w="3109">
                  <a:moveTo>
                    <a:pt x="2237" y="1197"/>
                  </a:moveTo>
                  <a:cubicBezTo>
                    <a:pt x="1587" y="398"/>
                    <a:pt x="754" y="0"/>
                    <a:pt x="378" y="307"/>
                  </a:cubicBezTo>
                  <a:cubicBezTo>
                    <a:pt x="0" y="613"/>
                    <a:pt x="221" y="1510"/>
                    <a:pt x="871" y="2308"/>
                  </a:cubicBezTo>
                  <a:cubicBezTo>
                    <a:pt x="1521" y="3107"/>
                    <a:pt x="2353" y="3505"/>
                    <a:pt x="2731" y="3199"/>
                  </a:cubicBezTo>
                  <a:cubicBezTo>
                    <a:pt x="3108" y="2892"/>
                    <a:pt x="2887" y="1995"/>
                    <a:pt x="2237" y="119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59"/>
            <p:cNvSpPr/>
            <p:nvPr/>
          </p:nvSpPr>
          <p:spPr>
            <a:xfrm>
              <a:off x="6550424" y="3172654"/>
              <a:ext cx="1152563" cy="404031"/>
            </a:xfrm>
            <a:custGeom>
              <a:rect b="b" l="l" r="r" t="t"/>
              <a:pathLst>
                <a:path extrusionOk="0" h="7045" w="20097">
                  <a:moveTo>
                    <a:pt x="6587" y="227"/>
                  </a:moveTo>
                  <a:cubicBezTo>
                    <a:pt x="8588" y="599"/>
                    <a:pt x="10406" y="1557"/>
                    <a:pt x="12120" y="2619"/>
                  </a:cubicBezTo>
                  <a:cubicBezTo>
                    <a:pt x="13673" y="3580"/>
                    <a:pt x="15542" y="5356"/>
                    <a:pt x="17521" y="4830"/>
                  </a:cubicBezTo>
                  <a:cubicBezTo>
                    <a:pt x="18025" y="4696"/>
                    <a:pt x="18645" y="4352"/>
                    <a:pt x="19150" y="4639"/>
                  </a:cubicBezTo>
                  <a:cubicBezTo>
                    <a:pt x="19822" y="5021"/>
                    <a:pt x="20096" y="6375"/>
                    <a:pt x="19327" y="6785"/>
                  </a:cubicBezTo>
                  <a:cubicBezTo>
                    <a:pt x="18861" y="7034"/>
                    <a:pt x="18251" y="7044"/>
                    <a:pt x="17735" y="7043"/>
                  </a:cubicBezTo>
                  <a:cubicBezTo>
                    <a:pt x="16925" y="7042"/>
                    <a:pt x="16147" y="6751"/>
                    <a:pt x="15448" y="6362"/>
                  </a:cubicBezTo>
                  <a:cubicBezTo>
                    <a:pt x="14182" y="5658"/>
                    <a:pt x="13213" y="4636"/>
                    <a:pt x="12117" y="3716"/>
                  </a:cubicBezTo>
                  <a:cubicBezTo>
                    <a:pt x="10445" y="2310"/>
                    <a:pt x="8749" y="891"/>
                    <a:pt x="6558" y="482"/>
                  </a:cubicBezTo>
                  <a:cubicBezTo>
                    <a:pt x="6433" y="459"/>
                    <a:pt x="6305" y="439"/>
                    <a:pt x="6176" y="423"/>
                  </a:cubicBezTo>
                  <a:cubicBezTo>
                    <a:pt x="5124" y="287"/>
                    <a:pt x="4026" y="318"/>
                    <a:pt x="3024" y="665"/>
                  </a:cubicBezTo>
                  <a:cubicBezTo>
                    <a:pt x="1197" y="1298"/>
                    <a:pt x="198" y="2117"/>
                    <a:pt x="192" y="2121"/>
                  </a:cubicBezTo>
                  <a:cubicBezTo>
                    <a:pt x="151" y="2076"/>
                    <a:pt x="111" y="2028"/>
                    <a:pt x="70" y="1979"/>
                  </a:cubicBezTo>
                  <a:cubicBezTo>
                    <a:pt x="46" y="1949"/>
                    <a:pt x="23" y="1918"/>
                    <a:pt x="0" y="1888"/>
                  </a:cubicBezTo>
                  <a:cubicBezTo>
                    <a:pt x="1664" y="867"/>
                    <a:pt x="2442" y="589"/>
                    <a:pt x="2920" y="455"/>
                  </a:cubicBezTo>
                  <a:cubicBezTo>
                    <a:pt x="4110" y="121"/>
                    <a:pt x="5366" y="0"/>
                    <a:pt x="6587" y="227"/>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59"/>
            <p:cNvSpPr/>
            <p:nvPr/>
          </p:nvSpPr>
          <p:spPr>
            <a:xfrm>
              <a:off x="6214070" y="2612808"/>
              <a:ext cx="732589" cy="701046"/>
            </a:xfrm>
            <a:custGeom>
              <a:rect b="b" l="l" r="r" t="t"/>
              <a:pathLst>
                <a:path extrusionOk="0" h="12224" w="12774">
                  <a:moveTo>
                    <a:pt x="8475" y="9925"/>
                  </a:moveTo>
                  <a:lnTo>
                    <a:pt x="12773" y="1"/>
                  </a:lnTo>
                  <a:lnTo>
                    <a:pt x="4300" y="2300"/>
                  </a:lnTo>
                  <a:lnTo>
                    <a:pt x="1" y="12223"/>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59"/>
            <p:cNvSpPr/>
            <p:nvPr/>
          </p:nvSpPr>
          <p:spPr>
            <a:xfrm>
              <a:off x="5645680" y="3311784"/>
              <a:ext cx="1041247" cy="674149"/>
            </a:xfrm>
            <a:custGeom>
              <a:rect b="b" l="l" r="r" t="t"/>
              <a:pathLst>
                <a:path extrusionOk="0" h="11755" w="18156">
                  <a:moveTo>
                    <a:pt x="18156" y="8720"/>
                  </a:moveTo>
                  <a:lnTo>
                    <a:pt x="8206" y="11754"/>
                  </a:lnTo>
                  <a:lnTo>
                    <a:pt x="0" y="3035"/>
                  </a:lnTo>
                  <a:lnTo>
                    <a:pt x="9950" y="1"/>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59"/>
            <p:cNvSpPr/>
            <p:nvPr/>
          </p:nvSpPr>
          <p:spPr>
            <a:xfrm>
              <a:off x="5476212" y="3311784"/>
              <a:ext cx="740102" cy="521254"/>
            </a:xfrm>
            <a:custGeom>
              <a:rect b="b" l="l" r="r" t="t"/>
              <a:pathLst>
                <a:path extrusionOk="0" h="9089" w="12905">
                  <a:moveTo>
                    <a:pt x="9951" y="6055"/>
                  </a:moveTo>
                  <a:lnTo>
                    <a:pt x="1" y="9088"/>
                  </a:lnTo>
                  <a:lnTo>
                    <a:pt x="2955" y="3035"/>
                  </a:lnTo>
                  <a:lnTo>
                    <a:pt x="12905" y="1"/>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59"/>
            <p:cNvSpPr/>
            <p:nvPr/>
          </p:nvSpPr>
          <p:spPr>
            <a:xfrm>
              <a:off x="5645680" y="2744654"/>
              <a:ext cx="815058" cy="741249"/>
            </a:xfrm>
            <a:custGeom>
              <a:rect b="b" l="l" r="r" t="t"/>
              <a:pathLst>
                <a:path extrusionOk="0" h="12925" w="14212">
                  <a:moveTo>
                    <a:pt x="14211" y="1"/>
                  </a:moveTo>
                  <a:lnTo>
                    <a:pt x="4252" y="3250"/>
                  </a:lnTo>
                  <a:lnTo>
                    <a:pt x="0" y="12924"/>
                  </a:lnTo>
                  <a:lnTo>
                    <a:pt x="9950" y="9890"/>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59"/>
            <p:cNvSpPr/>
            <p:nvPr/>
          </p:nvSpPr>
          <p:spPr>
            <a:xfrm>
              <a:off x="5889472" y="2439784"/>
              <a:ext cx="707183" cy="491260"/>
            </a:xfrm>
            <a:custGeom>
              <a:rect b="b" l="l" r="r" t="t"/>
              <a:pathLst>
                <a:path extrusionOk="0" h="8566" w="12331">
                  <a:moveTo>
                    <a:pt x="9960" y="5317"/>
                  </a:moveTo>
                  <a:lnTo>
                    <a:pt x="1" y="8566"/>
                  </a:lnTo>
                  <a:lnTo>
                    <a:pt x="2380" y="3035"/>
                  </a:lnTo>
                  <a:lnTo>
                    <a:pt x="12331" y="1"/>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59"/>
            <p:cNvSpPr/>
            <p:nvPr/>
          </p:nvSpPr>
          <p:spPr>
            <a:xfrm>
              <a:off x="5268091" y="2930983"/>
              <a:ext cx="621445" cy="686078"/>
            </a:xfrm>
            <a:custGeom>
              <a:rect b="b" l="l" r="r" t="t"/>
              <a:pathLst>
                <a:path extrusionOk="0" h="11963" w="10836">
                  <a:moveTo>
                    <a:pt x="4263" y="2073"/>
                  </a:moveTo>
                  <a:lnTo>
                    <a:pt x="10836" y="1"/>
                  </a:lnTo>
                  <a:lnTo>
                    <a:pt x="6584" y="9675"/>
                  </a:lnTo>
                  <a:lnTo>
                    <a:pt x="1" y="11962"/>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59"/>
            <p:cNvSpPr/>
            <p:nvPr/>
          </p:nvSpPr>
          <p:spPr>
            <a:xfrm>
              <a:off x="5946363" y="3036162"/>
              <a:ext cx="179678" cy="176753"/>
            </a:xfrm>
            <a:custGeom>
              <a:rect b="b" l="l" r="r" t="t"/>
              <a:pathLst>
                <a:path extrusionOk="0" h="3082" w="3133">
                  <a:moveTo>
                    <a:pt x="2429" y="1"/>
                  </a:moveTo>
                  <a:cubicBezTo>
                    <a:pt x="2004" y="1"/>
                    <a:pt x="1394" y="371"/>
                    <a:pt x="890" y="978"/>
                  </a:cubicBezTo>
                  <a:cubicBezTo>
                    <a:pt x="232" y="1769"/>
                    <a:pt x="1" y="2663"/>
                    <a:pt x="375" y="2974"/>
                  </a:cubicBezTo>
                  <a:cubicBezTo>
                    <a:pt x="462" y="3047"/>
                    <a:pt x="575" y="3081"/>
                    <a:pt x="705" y="3081"/>
                  </a:cubicBezTo>
                  <a:cubicBezTo>
                    <a:pt x="1130" y="3081"/>
                    <a:pt x="1739" y="2711"/>
                    <a:pt x="2243" y="2104"/>
                  </a:cubicBezTo>
                  <a:cubicBezTo>
                    <a:pt x="2902" y="1313"/>
                    <a:pt x="3133" y="419"/>
                    <a:pt x="2759" y="108"/>
                  </a:cubicBezTo>
                  <a:cubicBezTo>
                    <a:pt x="2671" y="35"/>
                    <a:pt x="2559" y="1"/>
                    <a:pt x="242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9"/>
            <p:cNvSpPr/>
            <p:nvPr/>
          </p:nvSpPr>
          <p:spPr>
            <a:xfrm>
              <a:off x="5902949" y="1981848"/>
              <a:ext cx="270463" cy="1180492"/>
            </a:xfrm>
            <a:custGeom>
              <a:rect b="b" l="l" r="r" t="t"/>
              <a:pathLst>
                <a:path extrusionOk="0" h="20584" w="4716">
                  <a:moveTo>
                    <a:pt x="21" y="14441"/>
                  </a:moveTo>
                  <a:cubicBezTo>
                    <a:pt x="1" y="12405"/>
                    <a:pt x="590" y="10437"/>
                    <a:pt x="1301" y="8551"/>
                  </a:cubicBezTo>
                  <a:cubicBezTo>
                    <a:pt x="1945" y="6842"/>
                    <a:pt x="3328" y="4665"/>
                    <a:pt x="2431" y="2824"/>
                  </a:cubicBezTo>
                  <a:cubicBezTo>
                    <a:pt x="2202" y="2356"/>
                    <a:pt x="1744" y="1813"/>
                    <a:pt x="1929" y="1262"/>
                  </a:cubicBezTo>
                  <a:cubicBezTo>
                    <a:pt x="2175" y="529"/>
                    <a:pt x="3450" y="1"/>
                    <a:pt x="4001" y="676"/>
                  </a:cubicBezTo>
                  <a:cubicBezTo>
                    <a:pt x="4335" y="1085"/>
                    <a:pt x="4463" y="1682"/>
                    <a:pt x="4560" y="2187"/>
                  </a:cubicBezTo>
                  <a:cubicBezTo>
                    <a:pt x="4716" y="2983"/>
                    <a:pt x="4580" y="3802"/>
                    <a:pt x="4333" y="4564"/>
                  </a:cubicBezTo>
                  <a:cubicBezTo>
                    <a:pt x="3886" y="5941"/>
                    <a:pt x="3070" y="7090"/>
                    <a:pt x="2377" y="8343"/>
                  </a:cubicBezTo>
                  <a:cubicBezTo>
                    <a:pt x="1319" y="10254"/>
                    <a:pt x="255" y="12191"/>
                    <a:pt x="276" y="14419"/>
                  </a:cubicBezTo>
                  <a:cubicBezTo>
                    <a:pt x="277" y="14547"/>
                    <a:pt x="281" y="14675"/>
                    <a:pt x="290" y="14805"/>
                  </a:cubicBezTo>
                  <a:cubicBezTo>
                    <a:pt x="361" y="15865"/>
                    <a:pt x="602" y="16936"/>
                    <a:pt x="1136" y="17853"/>
                  </a:cubicBezTo>
                  <a:cubicBezTo>
                    <a:pt x="2108" y="19523"/>
                    <a:pt x="3107" y="20346"/>
                    <a:pt x="3112" y="20351"/>
                  </a:cubicBezTo>
                  <a:cubicBezTo>
                    <a:pt x="3074" y="20401"/>
                    <a:pt x="3035" y="20449"/>
                    <a:pt x="2994" y="20497"/>
                  </a:cubicBezTo>
                  <a:cubicBezTo>
                    <a:pt x="2970" y="20527"/>
                    <a:pt x="2945" y="20555"/>
                    <a:pt x="2920" y="20584"/>
                  </a:cubicBezTo>
                  <a:cubicBezTo>
                    <a:pt x="1596" y="19148"/>
                    <a:pt x="1174" y="18439"/>
                    <a:pt x="950" y="17995"/>
                  </a:cubicBezTo>
                  <a:cubicBezTo>
                    <a:pt x="395" y="16891"/>
                    <a:pt x="34" y="15682"/>
                    <a:pt x="21" y="1444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9"/>
            <p:cNvSpPr/>
            <p:nvPr/>
          </p:nvSpPr>
          <p:spPr>
            <a:xfrm>
              <a:off x="5607600" y="3978014"/>
              <a:ext cx="318006" cy="851590"/>
            </a:xfrm>
            <a:custGeom>
              <a:rect b="b" l="l" r="r" t="t"/>
              <a:pathLst>
                <a:path extrusionOk="0" h="14849" w="5545">
                  <a:moveTo>
                    <a:pt x="5544" y="14849"/>
                  </a:moveTo>
                  <a:lnTo>
                    <a:pt x="1" y="10375"/>
                  </a:lnTo>
                  <a:lnTo>
                    <a:pt x="3802" y="0"/>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59"/>
            <p:cNvSpPr/>
            <p:nvPr/>
          </p:nvSpPr>
          <p:spPr>
            <a:xfrm>
              <a:off x="5190555" y="3978014"/>
              <a:ext cx="635151" cy="595064"/>
            </a:xfrm>
            <a:custGeom>
              <a:rect b="b" l="l" r="r" t="t"/>
              <a:pathLst>
                <a:path extrusionOk="0" h="10376" w="11075">
                  <a:moveTo>
                    <a:pt x="11074" y="0"/>
                  </a:moveTo>
                  <a:lnTo>
                    <a:pt x="7273" y="10375"/>
                  </a:lnTo>
                  <a:lnTo>
                    <a:pt x="1" y="10138"/>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59"/>
            <p:cNvSpPr/>
            <p:nvPr/>
          </p:nvSpPr>
          <p:spPr>
            <a:xfrm>
              <a:off x="5190555" y="4559423"/>
              <a:ext cx="735055" cy="270979"/>
            </a:xfrm>
            <a:custGeom>
              <a:rect b="b" l="l" r="r" t="t"/>
              <a:pathLst>
                <a:path extrusionOk="0" h="4725" w="12817">
                  <a:moveTo>
                    <a:pt x="1" y="0"/>
                  </a:moveTo>
                  <a:lnTo>
                    <a:pt x="7273" y="237"/>
                  </a:lnTo>
                  <a:lnTo>
                    <a:pt x="12816" y="4711"/>
                  </a:lnTo>
                  <a:lnTo>
                    <a:pt x="5673" y="4724"/>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59"/>
            <p:cNvSpPr/>
            <p:nvPr/>
          </p:nvSpPr>
          <p:spPr>
            <a:xfrm>
              <a:off x="5059339" y="2229426"/>
              <a:ext cx="568224" cy="365836"/>
            </a:xfrm>
            <a:custGeom>
              <a:rect b="b" l="l" r="r" t="t"/>
              <a:pathLst>
                <a:path extrusionOk="0" h="6379" w="9908">
                  <a:moveTo>
                    <a:pt x="0" y="1719"/>
                  </a:moveTo>
                  <a:lnTo>
                    <a:pt x="4926" y="1"/>
                  </a:lnTo>
                  <a:lnTo>
                    <a:pt x="9908" y="6379"/>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59"/>
            <p:cNvSpPr/>
            <p:nvPr/>
          </p:nvSpPr>
          <p:spPr>
            <a:xfrm>
              <a:off x="5341785" y="1975425"/>
              <a:ext cx="285775" cy="619839"/>
            </a:xfrm>
            <a:custGeom>
              <a:rect b="b" l="l" r="r" t="t"/>
              <a:pathLst>
                <a:path extrusionOk="0" h="10808" w="4983">
                  <a:moveTo>
                    <a:pt x="4983" y="10808"/>
                  </a:moveTo>
                  <a:lnTo>
                    <a:pt x="1" y="4430"/>
                  </a:lnTo>
                  <a:lnTo>
                    <a:pt x="2963" y="0"/>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59"/>
            <p:cNvSpPr/>
            <p:nvPr/>
          </p:nvSpPr>
          <p:spPr>
            <a:xfrm>
              <a:off x="5059339" y="1975425"/>
              <a:ext cx="452377" cy="352588"/>
            </a:xfrm>
            <a:custGeom>
              <a:rect b="b" l="l" r="r" t="t"/>
              <a:pathLst>
                <a:path extrusionOk="0" h="6148" w="7888">
                  <a:moveTo>
                    <a:pt x="7888" y="0"/>
                  </a:moveTo>
                  <a:lnTo>
                    <a:pt x="4926" y="4430"/>
                  </a:lnTo>
                  <a:lnTo>
                    <a:pt x="0" y="6148"/>
                  </a:lnTo>
                  <a:lnTo>
                    <a:pt x="2754" y="1699"/>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59"/>
            <p:cNvSpPr/>
            <p:nvPr/>
          </p:nvSpPr>
          <p:spPr>
            <a:xfrm>
              <a:off x="4840150" y="2541178"/>
              <a:ext cx="205428" cy="253028"/>
            </a:xfrm>
            <a:custGeom>
              <a:rect b="b" l="l" r="r" t="t"/>
              <a:pathLst>
                <a:path extrusionOk="0" h="4412" w="3582">
                  <a:moveTo>
                    <a:pt x="3200" y="0"/>
                  </a:moveTo>
                  <a:lnTo>
                    <a:pt x="3582" y="2568"/>
                  </a:lnTo>
                  <a:lnTo>
                    <a:pt x="0" y="4412"/>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59"/>
            <p:cNvSpPr/>
            <p:nvPr/>
          </p:nvSpPr>
          <p:spPr>
            <a:xfrm>
              <a:off x="4840150" y="2688452"/>
              <a:ext cx="313934" cy="106671"/>
            </a:xfrm>
            <a:custGeom>
              <a:rect b="b" l="l" r="r" t="t"/>
              <a:pathLst>
                <a:path extrusionOk="0" h="1860" w="5474">
                  <a:moveTo>
                    <a:pt x="0" y="1844"/>
                  </a:moveTo>
                  <a:lnTo>
                    <a:pt x="3582" y="0"/>
                  </a:lnTo>
                  <a:lnTo>
                    <a:pt x="5473" y="1860"/>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59"/>
            <p:cNvSpPr/>
            <p:nvPr/>
          </p:nvSpPr>
          <p:spPr>
            <a:xfrm>
              <a:off x="5023611" y="2541178"/>
              <a:ext cx="130471" cy="253946"/>
            </a:xfrm>
            <a:custGeom>
              <a:rect b="b" l="l" r="r" t="t"/>
              <a:pathLst>
                <a:path extrusionOk="0" h="4428" w="2275">
                  <a:moveTo>
                    <a:pt x="2274" y="4428"/>
                  </a:moveTo>
                  <a:lnTo>
                    <a:pt x="383" y="2568"/>
                  </a:lnTo>
                  <a:lnTo>
                    <a:pt x="1" y="0"/>
                  </a:lnTo>
                  <a:lnTo>
                    <a:pt x="1920" y="1759"/>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7" name="Google Shape;647;p59"/>
          <p:cNvSpPr/>
          <p:nvPr/>
        </p:nvSpPr>
        <p:spPr>
          <a:xfrm>
            <a:off x="3596455" y="887238"/>
            <a:ext cx="218018" cy="218018"/>
          </a:xfrm>
          <a:custGeom>
            <a:rect b="b" l="l" r="r" t="t"/>
            <a:pathLst>
              <a:path extrusionOk="0" h="5720" w="5720">
                <a:moveTo>
                  <a:pt x="5720" y="2860"/>
                </a:moveTo>
                <a:cubicBezTo>
                  <a:pt x="5720" y="4440"/>
                  <a:pt x="4439" y="5719"/>
                  <a:pt x="2860" y="5719"/>
                </a:cubicBezTo>
                <a:cubicBezTo>
                  <a:pt x="1281" y="5719"/>
                  <a:pt x="0" y="4440"/>
                  <a:pt x="0" y="2860"/>
                </a:cubicBezTo>
                <a:cubicBezTo>
                  <a:pt x="0" y="1281"/>
                  <a:pt x="1281" y="1"/>
                  <a:pt x="2860" y="1"/>
                </a:cubicBezTo>
                <a:cubicBezTo>
                  <a:pt x="4439" y="1"/>
                  <a:pt x="5720" y="1281"/>
                  <a:pt x="5720" y="2860"/>
                </a:cubicBez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9"/>
          <p:cNvSpPr/>
          <p:nvPr/>
        </p:nvSpPr>
        <p:spPr>
          <a:xfrm>
            <a:off x="3323331" y="762854"/>
            <a:ext cx="124383" cy="124383"/>
          </a:xfrm>
          <a:custGeom>
            <a:rect b="b" l="l" r="r" t="t"/>
            <a:pathLst>
              <a:path extrusionOk="0" h="3377" w="3377">
                <a:moveTo>
                  <a:pt x="1753" y="1"/>
                </a:moveTo>
                <a:cubicBezTo>
                  <a:pt x="1096" y="1"/>
                  <a:pt x="504" y="397"/>
                  <a:pt x="253" y="1004"/>
                </a:cubicBezTo>
                <a:cubicBezTo>
                  <a:pt x="1" y="1611"/>
                  <a:pt x="140" y="2309"/>
                  <a:pt x="605" y="2774"/>
                </a:cubicBezTo>
                <a:cubicBezTo>
                  <a:pt x="1069" y="3238"/>
                  <a:pt x="1767" y="3377"/>
                  <a:pt x="2375" y="3126"/>
                </a:cubicBezTo>
                <a:cubicBezTo>
                  <a:pt x="2981" y="2874"/>
                  <a:pt x="3377" y="2281"/>
                  <a:pt x="3377" y="1626"/>
                </a:cubicBezTo>
                <a:cubicBezTo>
                  <a:pt x="3377" y="728"/>
                  <a:pt x="2650" y="1"/>
                  <a:pt x="1753" y="1"/>
                </a:cubicBezTo>
                <a:close/>
                <a:moveTo>
                  <a:pt x="1753" y="1953"/>
                </a:moveTo>
                <a:cubicBezTo>
                  <a:pt x="1460" y="1953"/>
                  <a:pt x="1314" y="1600"/>
                  <a:pt x="1521" y="1393"/>
                </a:cubicBezTo>
                <a:cubicBezTo>
                  <a:pt x="1728" y="1186"/>
                  <a:pt x="2081" y="1332"/>
                  <a:pt x="2081" y="1626"/>
                </a:cubicBezTo>
                <a:cubicBezTo>
                  <a:pt x="2081" y="1806"/>
                  <a:pt x="1934" y="1953"/>
                  <a:pt x="1753" y="1953"/>
                </a:cubicBez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9" name="Google Shape;649;p59"/>
          <p:cNvGrpSpPr/>
          <p:nvPr/>
        </p:nvGrpSpPr>
        <p:grpSpPr>
          <a:xfrm>
            <a:off x="8345706" y="3882964"/>
            <a:ext cx="166385" cy="701016"/>
            <a:chOff x="8668080" y="2328029"/>
            <a:chExt cx="127488" cy="537136"/>
          </a:xfrm>
        </p:grpSpPr>
        <p:sp>
          <p:nvSpPr>
            <p:cNvPr id="650" name="Google Shape;650;p59"/>
            <p:cNvSpPr/>
            <p:nvPr/>
          </p:nvSpPr>
          <p:spPr>
            <a:xfrm>
              <a:off x="8745387" y="2328029"/>
              <a:ext cx="50181" cy="43070"/>
            </a:xfrm>
            <a:custGeom>
              <a:rect b="b" l="l" r="r" t="t"/>
              <a:pathLst>
                <a:path extrusionOk="0" h="751" w="875">
                  <a:moveTo>
                    <a:pt x="376" y="1"/>
                  </a:moveTo>
                  <a:cubicBezTo>
                    <a:pt x="169" y="1"/>
                    <a:pt x="1" y="169"/>
                    <a:pt x="1" y="376"/>
                  </a:cubicBezTo>
                  <a:cubicBezTo>
                    <a:pt x="1" y="601"/>
                    <a:pt x="185" y="750"/>
                    <a:pt x="377" y="750"/>
                  </a:cubicBezTo>
                  <a:cubicBezTo>
                    <a:pt x="469" y="750"/>
                    <a:pt x="563" y="716"/>
                    <a:pt x="639" y="640"/>
                  </a:cubicBezTo>
                  <a:cubicBezTo>
                    <a:pt x="874" y="405"/>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59"/>
            <p:cNvSpPr/>
            <p:nvPr/>
          </p:nvSpPr>
          <p:spPr>
            <a:xfrm>
              <a:off x="8745387" y="2426900"/>
              <a:ext cx="50181" cy="43013"/>
            </a:xfrm>
            <a:custGeom>
              <a:rect b="b" l="l" r="r" t="t"/>
              <a:pathLst>
                <a:path extrusionOk="0" h="750" w="875">
                  <a:moveTo>
                    <a:pt x="376" y="1"/>
                  </a:moveTo>
                  <a:cubicBezTo>
                    <a:pt x="169" y="1"/>
                    <a:pt x="1" y="169"/>
                    <a:pt x="1" y="376"/>
                  </a:cubicBezTo>
                  <a:cubicBezTo>
                    <a:pt x="1" y="601"/>
                    <a:pt x="185" y="749"/>
                    <a:pt x="377" y="749"/>
                  </a:cubicBezTo>
                  <a:cubicBezTo>
                    <a:pt x="469" y="749"/>
                    <a:pt x="563" y="715"/>
                    <a:pt x="639" y="639"/>
                  </a:cubicBezTo>
                  <a:cubicBezTo>
                    <a:pt x="874" y="403"/>
                    <a:pt x="708" y="1"/>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9"/>
            <p:cNvSpPr/>
            <p:nvPr/>
          </p:nvSpPr>
          <p:spPr>
            <a:xfrm>
              <a:off x="8745387" y="2525771"/>
              <a:ext cx="50181" cy="42955"/>
            </a:xfrm>
            <a:custGeom>
              <a:rect b="b" l="l" r="r" t="t"/>
              <a:pathLst>
                <a:path extrusionOk="0" h="749" w="875">
                  <a:moveTo>
                    <a:pt x="374" y="0"/>
                  </a:moveTo>
                  <a:cubicBezTo>
                    <a:pt x="168" y="0"/>
                    <a:pt x="1" y="168"/>
                    <a:pt x="1" y="374"/>
                  </a:cubicBezTo>
                  <a:cubicBezTo>
                    <a:pt x="1" y="599"/>
                    <a:pt x="185" y="748"/>
                    <a:pt x="377" y="748"/>
                  </a:cubicBezTo>
                  <a:cubicBezTo>
                    <a:pt x="469" y="748"/>
                    <a:pt x="562" y="715"/>
                    <a:pt x="638" y="639"/>
                  </a:cubicBezTo>
                  <a:cubicBezTo>
                    <a:pt x="874" y="403"/>
                    <a:pt x="708" y="0"/>
                    <a:pt x="376" y="0"/>
                  </a:cubicBezTo>
                  <a:cubicBezTo>
                    <a:pt x="375" y="0"/>
                    <a:pt x="374"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59"/>
            <p:cNvSpPr/>
            <p:nvPr/>
          </p:nvSpPr>
          <p:spPr>
            <a:xfrm>
              <a:off x="8745387" y="2624526"/>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9"/>
            <p:cNvSpPr/>
            <p:nvPr/>
          </p:nvSpPr>
          <p:spPr>
            <a:xfrm>
              <a:off x="8745387" y="2723397"/>
              <a:ext cx="44733" cy="43013"/>
            </a:xfrm>
            <a:custGeom>
              <a:rect b="b" l="l" r="r" t="t"/>
              <a:pathLst>
                <a:path extrusionOk="0" h="750" w="780">
                  <a:moveTo>
                    <a:pt x="376" y="0"/>
                  </a:moveTo>
                  <a:cubicBezTo>
                    <a:pt x="169" y="0"/>
                    <a:pt x="1" y="168"/>
                    <a:pt x="1" y="374"/>
                  </a:cubicBezTo>
                  <a:cubicBezTo>
                    <a:pt x="1" y="526"/>
                    <a:pt x="92" y="663"/>
                    <a:pt x="232" y="720"/>
                  </a:cubicBezTo>
                  <a:cubicBezTo>
                    <a:pt x="279" y="740"/>
                    <a:pt x="328" y="749"/>
                    <a:pt x="376" y="749"/>
                  </a:cubicBezTo>
                  <a:cubicBezTo>
                    <a:pt x="474" y="749"/>
                    <a:pt x="569" y="711"/>
                    <a:pt x="640" y="640"/>
                  </a:cubicBezTo>
                  <a:cubicBezTo>
                    <a:pt x="747" y="532"/>
                    <a:pt x="780" y="371"/>
                    <a:pt x="721" y="231"/>
                  </a:cubicBezTo>
                  <a:cubicBezTo>
                    <a:pt x="663" y="91"/>
                    <a:pt x="527" y="0"/>
                    <a:pt x="37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9"/>
            <p:cNvSpPr/>
            <p:nvPr/>
          </p:nvSpPr>
          <p:spPr>
            <a:xfrm>
              <a:off x="8745387" y="2822153"/>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9"/>
            <p:cNvSpPr/>
            <p:nvPr/>
          </p:nvSpPr>
          <p:spPr>
            <a:xfrm>
              <a:off x="8668080" y="2328029"/>
              <a:ext cx="50181" cy="43070"/>
            </a:xfrm>
            <a:custGeom>
              <a:rect b="b" l="l" r="r" t="t"/>
              <a:pathLst>
                <a:path extrusionOk="0" h="751" w="875">
                  <a:moveTo>
                    <a:pt x="374" y="1"/>
                  </a:moveTo>
                  <a:cubicBezTo>
                    <a:pt x="168" y="1"/>
                    <a:pt x="0" y="169"/>
                    <a:pt x="0" y="376"/>
                  </a:cubicBezTo>
                  <a:cubicBezTo>
                    <a:pt x="1" y="601"/>
                    <a:pt x="185" y="750"/>
                    <a:pt x="377" y="750"/>
                  </a:cubicBezTo>
                  <a:cubicBezTo>
                    <a:pt x="469" y="750"/>
                    <a:pt x="563" y="716"/>
                    <a:pt x="639" y="640"/>
                  </a:cubicBezTo>
                  <a:cubicBezTo>
                    <a:pt x="875" y="404"/>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59"/>
            <p:cNvSpPr/>
            <p:nvPr/>
          </p:nvSpPr>
          <p:spPr>
            <a:xfrm>
              <a:off x="8668080" y="2426900"/>
              <a:ext cx="50181" cy="42955"/>
            </a:xfrm>
            <a:custGeom>
              <a:rect b="b" l="l" r="r" t="t"/>
              <a:pathLst>
                <a:path extrusionOk="0" h="749" w="875">
                  <a:moveTo>
                    <a:pt x="374" y="1"/>
                  </a:moveTo>
                  <a:cubicBezTo>
                    <a:pt x="168" y="1"/>
                    <a:pt x="0" y="169"/>
                    <a:pt x="0" y="376"/>
                  </a:cubicBezTo>
                  <a:cubicBezTo>
                    <a:pt x="1" y="600"/>
                    <a:pt x="185" y="749"/>
                    <a:pt x="377" y="749"/>
                  </a:cubicBezTo>
                  <a:cubicBezTo>
                    <a:pt x="469" y="749"/>
                    <a:pt x="563" y="715"/>
                    <a:pt x="639" y="638"/>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59"/>
            <p:cNvSpPr/>
            <p:nvPr/>
          </p:nvSpPr>
          <p:spPr>
            <a:xfrm>
              <a:off x="8668080" y="2525713"/>
              <a:ext cx="43013" cy="43070"/>
            </a:xfrm>
            <a:custGeom>
              <a:rect b="b" l="l" r="r" t="t"/>
              <a:pathLst>
                <a:path extrusionOk="0" h="751" w="750">
                  <a:moveTo>
                    <a:pt x="374" y="0"/>
                  </a:moveTo>
                  <a:cubicBezTo>
                    <a:pt x="167" y="0"/>
                    <a:pt x="0" y="168"/>
                    <a:pt x="0" y="375"/>
                  </a:cubicBezTo>
                  <a:cubicBezTo>
                    <a:pt x="0" y="582"/>
                    <a:pt x="167" y="750"/>
                    <a:pt x="374" y="750"/>
                  </a:cubicBezTo>
                  <a:cubicBezTo>
                    <a:pt x="581" y="750"/>
                    <a:pt x="749" y="582"/>
                    <a:pt x="749" y="375"/>
                  </a:cubicBezTo>
                  <a:cubicBezTo>
                    <a:pt x="749" y="168"/>
                    <a:pt x="581"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59"/>
            <p:cNvSpPr/>
            <p:nvPr/>
          </p:nvSpPr>
          <p:spPr>
            <a:xfrm>
              <a:off x="8668080" y="2624526"/>
              <a:ext cx="43013" cy="43013"/>
            </a:xfrm>
            <a:custGeom>
              <a:rect b="b" l="l" r="r" t="t"/>
              <a:pathLst>
                <a:path extrusionOk="0" h="750" w="750">
                  <a:moveTo>
                    <a:pt x="374" y="1"/>
                  </a:moveTo>
                  <a:cubicBezTo>
                    <a:pt x="167" y="1"/>
                    <a:pt x="0" y="169"/>
                    <a:pt x="0" y="376"/>
                  </a:cubicBezTo>
                  <a:cubicBezTo>
                    <a:pt x="0" y="583"/>
                    <a:pt x="167" y="750"/>
                    <a:pt x="374" y="750"/>
                  </a:cubicBezTo>
                  <a:cubicBezTo>
                    <a:pt x="581" y="750"/>
                    <a:pt x="749" y="583"/>
                    <a:pt x="749" y="376"/>
                  </a:cubicBezTo>
                  <a:cubicBezTo>
                    <a:pt x="749" y="169"/>
                    <a:pt x="581"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59"/>
            <p:cNvSpPr/>
            <p:nvPr/>
          </p:nvSpPr>
          <p:spPr>
            <a:xfrm>
              <a:off x="8668080" y="2723397"/>
              <a:ext cx="44733" cy="43013"/>
            </a:xfrm>
            <a:custGeom>
              <a:rect b="b" l="l" r="r" t="t"/>
              <a:pathLst>
                <a:path extrusionOk="0" h="750" w="780">
                  <a:moveTo>
                    <a:pt x="377" y="0"/>
                  </a:moveTo>
                  <a:cubicBezTo>
                    <a:pt x="376" y="0"/>
                    <a:pt x="375" y="0"/>
                    <a:pt x="374" y="0"/>
                  </a:cubicBezTo>
                  <a:cubicBezTo>
                    <a:pt x="168" y="0"/>
                    <a:pt x="0" y="168"/>
                    <a:pt x="0" y="374"/>
                  </a:cubicBezTo>
                  <a:cubicBezTo>
                    <a:pt x="0" y="526"/>
                    <a:pt x="92" y="663"/>
                    <a:pt x="233" y="720"/>
                  </a:cubicBezTo>
                  <a:cubicBezTo>
                    <a:pt x="279" y="740"/>
                    <a:pt x="327" y="749"/>
                    <a:pt x="376" y="749"/>
                  </a:cubicBezTo>
                  <a:cubicBezTo>
                    <a:pt x="473" y="749"/>
                    <a:pt x="568" y="711"/>
                    <a:pt x="640" y="639"/>
                  </a:cubicBezTo>
                  <a:cubicBezTo>
                    <a:pt x="748" y="532"/>
                    <a:pt x="779" y="371"/>
                    <a:pt x="722" y="230"/>
                  </a:cubicBezTo>
                  <a:cubicBezTo>
                    <a:pt x="663" y="92"/>
                    <a:pt x="528" y="0"/>
                    <a:pt x="37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59"/>
            <p:cNvSpPr/>
            <p:nvPr/>
          </p:nvSpPr>
          <p:spPr>
            <a:xfrm>
              <a:off x="8668080" y="2822153"/>
              <a:ext cx="50181" cy="43013"/>
            </a:xfrm>
            <a:custGeom>
              <a:rect b="b" l="l" r="r" t="t"/>
              <a:pathLst>
                <a:path extrusionOk="0" h="750" w="875">
                  <a:moveTo>
                    <a:pt x="374" y="1"/>
                  </a:moveTo>
                  <a:cubicBezTo>
                    <a:pt x="168" y="2"/>
                    <a:pt x="1" y="169"/>
                    <a:pt x="0" y="375"/>
                  </a:cubicBezTo>
                  <a:cubicBezTo>
                    <a:pt x="0" y="600"/>
                    <a:pt x="185" y="750"/>
                    <a:pt x="377" y="750"/>
                  </a:cubicBezTo>
                  <a:cubicBezTo>
                    <a:pt x="469" y="750"/>
                    <a:pt x="563" y="715"/>
                    <a:pt x="639" y="639"/>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2" name="Google Shape;662;p59"/>
          <p:cNvGrpSpPr/>
          <p:nvPr/>
        </p:nvGrpSpPr>
        <p:grpSpPr>
          <a:xfrm rot="5400000">
            <a:off x="992156" y="184489"/>
            <a:ext cx="166385" cy="701016"/>
            <a:chOff x="8668080" y="2328029"/>
            <a:chExt cx="127488" cy="537136"/>
          </a:xfrm>
        </p:grpSpPr>
        <p:sp>
          <p:nvSpPr>
            <p:cNvPr id="663" name="Google Shape;663;p59"/>
            <p:cNvSpPr/>
            <p:nvPr/>
          </p:nvSpPr>
          <p:spPr>
            <a:xfrm>
              <a:off x="8745387" y="2328029"/>
              <a:ext cx="50181" cy="43070"/>
            </a:xfrm>
            <a:custGeom>
              <a:rect b="b" l="l" r="r" t="t"/>
              <a:pathLst>
                <a:path extrusionOk="0" h="751" w="875">
                  <a:moveTo>
                    <a:pt x="376" y="1"/>
                  </a:moveTo>
                  <a:cubicBezTo>
                    <a:pt x="169" y="1"/>
                    <a:pt x="1" y="169"/>
                    <a:pt x="1" y="376"/>
                  </a:cubicBezTo>
                  <a:cubicBezTo>
                    <a:pt x="1" y="601"/>
                    <a:pt x="185" y="750"/>
                    <a:pt x="377" y="750"/>
                  </a:cubicBezTo>
                  <a:cubicBezTo>
                    <a:pt x="469" y="750"/>
                    <a:pt x="563" y="716"/>
                    <a:pt x="639" y="640"/>
                  </a:cubicBezTo>
                  <a:cubicBezTo>
                    <a:pt x="874" y="405"/>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59"/>
            <p:cNvSpPr/>
            <p:nvPr/>
          </p:nvSpPr>
          <p:spPr>
            <a:xfrm>
              <a:off x="8745387" y="2426900"/>
              <a:ext cx="50181" cy="43013"/>
            </a:xfrm>
            <a:custGeom>
              <a:rect b="b" l="l" r="r" t="t"/>
              <a:pathLst>
                <a:path extrusionOk="0" h="750" w="875">
                  <a:moveTo>
                    <a:pt x="376" y="1"/>
                  </a:moveTo>
                  <a:cubicBezTo>
                    <a:pt x="169" y="1"/>
                    <a:pt x="1" y="169"/>
                    <a:pt x="1" y="376"/>
                  </a:cubicBezTo>
                  <a:cubicBezTo>
                    <a:pt x="1" y="601"/>
                    <a:pt x="185" y="749"/>
                    <a:pt x="377" y="749"/>
                  </a:cubicBezTo>
                  <a:cubicBezTo>
                    <a:pt x="469" y="749"/>
                    <a:pt x="563" y="715"/>
                    <a:pt x="639" y="639"/>
                  </a:cubicBezTo>
                  <a:cubicBezTo>
                    <a:pt x="874" y="403"/>
                    <a:pt x="708" y="1"/>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59"/>
            <p:cNvSpPr/>
            <p:nvPr/>
          </p:nvSpPr>
          <p:spPr>
            <a:xfrm>
              <a:off x="8745387" y="2525771"/>
              <a:ext cx="50181" cy="42955"/>
            </a:xfrm>
            <a:custGeom>
              <a:rect b="b" l="l" r="r" t="t"/>
              <a:pathLst>
                <a:path extrusionOk="0" h="749" w="875">
                  <a:moveTo>
                    <a:pt x="374" y="0"/>
                  </a:moveTo>
                  <a:cubicBezTo>
                    <a:pt x="168" y="0"/>
                    <a:pt x="1" y="168"/>
                    <a:pt x="1" y="374"/>
                  </a:cubicBezTo>
                  <a:cubicBezTo>
                    <a:pt x="1" y="599"/>
                    <a:pt x="185" y="748"/>
                    <a:pt x="377" y="748"/>
                  </a:cubicBezTo>
                  <a:cubicBezTo>
                    <a:pt x="469" y="748"/>
                    <a:pt x="562" y="715"/>
                    <a:pt x="638" y="639"/>
                  </a:cubicBezTo>
                  <a:cubicBezTo>
                    <a:pt x="874" y="403"/>
                    <a:pt x="708" y="0"/>
                    <a:pt x="376" y="0"/>
                  </a:cubicBezTo>
                  <a:cubicBezTo>
                    <a:pt x="375" y="0"/>
                    <a:pt x="374"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9"/>
            <p:cNvSpPr/>
            <p:nvPr/>
          </p:nvSpPr>
          <p:spPr>
            <a:xfrm>
              <a:off x="8745387" y="2624526"/>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59"/>
            <p:cNvSpPr/>
            <p:nvPr/>
          </p:nvSpPr>
          <p:spPr>
            <a:xfrm>
              <a:off x="8745387" y="2723397"/>
              <a:ext cx="44733" cy="43013"/>
            </a:xfrm>
            <a:custGeom>
              <a:rect b="b" l="l" r="r" t="t"/>
              <a:pathLst>
                <a:path extrusionOk="0" h="750" w="780">
                  <a:moveTo>
                    <a:pt x="376" y="0"/>
                  </a:moveTo>
                  <a:cubicBezTo>
                    <a:pt x="169" y="0"/>
                    <a:pt x="1" y="168"/>
                    <a:pt x="1" y="374"/>
                  </a:cubicBezTo>
                  <a:cubicBezTo>
                    <a:pt x="1" y="526"/>
                    <a:pt x="92" y="663"/>
                    <a:pt x="232" y="720"/>
                  </a:cubicBezTo>
                  <a:cubicBezTo>
                    <a:pt x="279" y="740"/>
                    <a:pt x="328" y="749"/>
                    <a:pt x="376" y="749"/>
                  </a:cubicBezTo>
                  <a:cubicBezTo>
                    <a:pt x="474" y="749"/>
                    <a:pt x="569" y="711"/>
                    <a:pt x="640" y="640"/>
                  </a:cubicBezTo>
                  <a:cubicBezTo>
                    <a:pt x="747" y="532"/>
                    <a:pt x="780" y="371"/>
                    <a:pt x="721" y="231"/>
                  </a:cubicBezTo>
                  <a:cubicBezTo>
                    <a:pt x="663" y="91"/>
                    <a:pt x="527" y="0"/>
                    <a:pt x="37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59"/>
            <p:cNvSpPr/>
            <p:nvPr/>
          </p:nvSpPr>
          <p:spPr>
            <a:xfrm>
              <a:off x="8745387" y="2822153"/>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59"/>
            <p:cNvSpPr/>
            <p:nvPr/>
          </p:nvSpPr>
          <p:spPr>
            <a:xfrm>
              <a:off x="8668080" y="2328029"/>
              <a:ext cx="50181" cy="43070"/>
            </a:xfrm>
            <a:custGeom>
              <a:rect b="b" l="l" r="r" t="t"/>
              <a:pathLst>
                <a:path extrusionOk="0" h="751" w="875">
                  <a:moveTo>
                    <a:pt x="374" y="1"/>
                  </a:moveTo>
                  <a:cubicBezTo>
                    <a:pt x="168" y="1"/>
                    <a:pt x="0" y="169"/>
                    <a:pt x="0" y="376"/>
                  </a:cubicBezTo>
                  <a:cubicBezTo>
                    <a:pt x="1" y="601"/>
                    <a:pt x="185" y="750"/>
                    <a:pt x="377" y="750"/>
                  </a:cubicBezTo>
                  <a:cubicBezTo>
                    <a:pt x="469" y="750"/>
                    <a:pt x="563" y="716"/>
                    <a:pt x="639" y="640"/>
                  </a:cubicBezTo>
                  <a:cubicBezTo>
                    <a:pt x="875" y="404"/>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59"/>
            <p:cNvSpPr/>
            <p:nvPr/>
          </p:nvSpPr>
          <p:spPr>
            <a:xfrm>
              <a:off x="8668080" y="2426900"/>
              <a:ext cx="50181" cy="42955"/>
            </a:xfrm>
            <a:custGeom>
              <a:rect b="b" l="l" r="r" t="t"/>
              <a:pathLst>
                <a:path extrusionOk="0" h="749" w="875">
                  <a:moveTo>
                    <a:pt x="374" y="1"/>
                  </a:moveTo>
                  <a:cubicBezTo>
                    <a:pt x="168" y="1"/>
                    <a:pt x="0" y="169"/>
                    <a:pt x="0" y="376"/>
                  </a:cubicBezTo>
                  <a:cubicBezTo>
                    <a:pt x="1" y="600"/>
                    <a:pt x="185" y="749"/>
                    <a:pt x="377" y="749"/>
                  </a:cubicBezTo>
                  <a:cubicBezTo>
                    <a:pt x="469" y="749"/>
                    <a:pt x="563" y="715"/>
                    <a:pt x="639" y="638"/>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59"/>
            <p:cNvSpPr/>
            <p:nvPr/>
          </p:nvSpPr>
          <p:spPr>
            <a:xfrm>
              <a:off x="8668080" y="2525713"/>
              <a:ext cx="43013" cy="43070"/>
            </a:xfrm>
            <a:custGeom>
              <a:rect b="b" l="l" r="r" t="t"/>
              <a:pathLst>
                <a:path extrusionOk="0" h="751" w="750">
                  <a:moveTo>
                    <a:pt x="374" y="0"/>
                  </a:moveTo>
                  <a:cubicBezTo>
                    <a:pt x="167" y="0"/>
                    <a:pt x="0" y="168"/>
                    <a:pt x="0" y="375"/>
                  </a:cubicBezTo>
                  <a:cubicBezTo>
                    <a:pt x="0" y="582"/>
                    <a:pt x="167" y="750"/>
                    <a:pt x="374" y="750"/>
                  </a:cubicBezTo>
                  <a:cubicBezTo>
                    <a:pt x="581" y="750"/>
                    <a:pt x="749" y="582"/>
                    <a:pt x="749" y="375"/>
                  </a:cubicBezTo>
                  <a:cubicBezTo>
                    <a:pt x="749" y="168"/>
                    <a:pt x="581"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59"/>
            <p:cNvSpPr/>
            <p:nvPr/>
          </p:nvSpPr>
          <p:spPr>
            <a:xfrm>
              <a:off x="8668080" y="2624526"/>
              <a:ext cx="43013" cy="43013"/>
            </a:xfrm>
            <a:custGeom>
              <a:rect b="b" l="l" r="r" t="t"/>
              <a:pathLst>
                <a:path extrusionOk="0" h="750" w="750">
                  <a:moveTo>
                    <a:pt x="374" y="1"/>
                  </a:moveTo>
                  <a:cubicBezTo>
                    <a:pt x="167" y="1"/>
                    <a:pt x="0" y="169"/>
                    <a:pt x="0" y="376"/>
                  </a:cubicBezTo>
                  <a:cubicBezTo>
                    <a:pt x="0" y="583"/>
                    <a:pt x="167" y="750"/>
                    <a:pt x="374" y="750"/>
                  </a:cubicBezTo>
                  <a:cubicBezTo>
                    <a:pt x="581" y="750"/>
                    <a:pt x="749" y="583"/>
                    <a:pt x="749" y="376"/>
                  </a:cubicBezTo>
                  <a:cubicBezTo>
                    <a:pt x="749" y="169"/>
                    <a:pt x="581"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59"/>
            <p:cNvSpPr/>
            <p:nvPr/>
          </p:nvSpPr>
          <p:spPr>
            <a:xfrm>
              <a:off x="8668080" y="2723397"/>
              <a:ext cx="44733" cy="43013"/>
            </a:xfrm>
            <a:custGeom>
              <a:rect b="b" l="l" r="r" t="t"/>
              <a:pathLst>
                <a:path extrusionOk="0" h="750" w="780">
                  <a:moveTo>
                    <a:pt x="377" y="0"/>
                  </a:moveTo>
                  <a:cubicBezTo>
                    <a:pt x="376" y="0"/>
                    <a:pt x="375" y="0"/>
                    <a:pt x="374" y="0"/>
                  </a:cubicBezTo>
                  <a:cubicBezTo>
                    <a:pt x="168" y="0"/>
                    <a:pt x="0" y="168"/>
                    <a:pt x="0" y="374"/>
                  </a:cubicBezTo>
                  <a:cubicBezTo>
                    <a:pt x="0" y="526"/>
                    <a:pt x="92" y="663"/>
                    <a:pt x="233" y="720"/>
                  </a:cubicBezTo>
                  <a:cubicBezTo>
                    <a:pt x="279" y="740"/>
                    <a:pt x="327" y="749"/>
                    <a:pt x="376" y="749"/>
                  </a:cubicBezTo>
                  <a:cubicBezTo>
                    <a:pt x="473" y="749"/>
                    <a:pt x="568" y="711"/>
                    <a:pt x="640" y="639"/>
                  </a:cubicBezTo>
                  <a:cubicBezTo>
                    <a:pt x="748" y="532"/>
                    <a:pt x="779" y="371"/>
                    <a:pt x="722" y="230"/>
                  </a:cubicBezTo>
                  <a:cubicBezTo>
                    <a:pt x="663" y="92"/>
                    <a:pt x="528" y="0"/>
                    <a:pt x="37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59"/>
            <p:cNvSpPr/>
            <p:nvPr/>
          </p:nvSpPr>
          <p:spPr>
            <a:xfrm>
              <a:off x="8668080" y="2822153"/>
              <a:ext cx="50181" cy="43013"/>
            </a:xfrm>
            <a:custGeom>
              <a:rect b="b" l="l" r="r" t="t"/>
              <a:pathLst>
                <a:path extrusionOk="0" h="750" w="875">
                  <a:moveTo>
                    <a:pt x="374" y="1"/>
                  </a:moveTo>
                  <a:cubicBezTo>
                    <a:pt x="168" y="2"/>
                    <a:pt x="1" y="169"/>
                    <a:pt x="0" y="375"/>
                  </a:cubicBezTo>
                  <a:cubicBezTo>
                    <a:pt x="0" y="600"/>
                    <a:pt x="185" y="750"/>
                    <a:pt x="377" y="750"/>
                  </a:cubicBezTo>
                  <a:cubicBezTo>
                    <a:pt x="469" y="750"/>
                    <a:pt x="563" y="715"/>
                    <a:pt x="639" y="639"/>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5" name="Google Shape;675;p59"/>
          <p:cNvGrpSpPr/>
          <p:nvPr/>
        </p:nvGrpSpPr>
        <p:grpSpPr>
          <a:xfrm>
            <a:off x="6009387" y="4170971"/>
            <a:ext cx="274389" cy="287882"/>
            <a:chOff x="6009387" y="4170971"/>
            <a:chExt cx="274389" cy="287882"/>
          </a:xfrm>
        </p:grpSpPr>
        <p:sp>
          <p:nvSpPr>
            <p:cNvPr id="676" name="Google Shape;676;p59"/>
            <p:cNvSpPr/>
            <p:nvPr/>
          </p:nvSpPr>
          <p:spPr>
            <a:xfrm>
              <a:off x="6009387" y="4170971"/>
              <a:ext cx="221829" cy="240887"/>
            </a:xfrm>
            <a:custGeom>
              <a:rect b="b" l="l" r="r" t="t"/>
              <a:pathLst>
                <a:path extrusionOk="0" h="6320" w="5820">
                  <a:moveTo>
                    <a:pt x="0" y="5570"/>
                  </a:moveTo>
                  <a:lnTo>
                    <a:pt x="4982" y="0"/>
                  </a:lnTo>
                  <a:lnTo>
                    <a:pt x="5820" y="749"/>
                  </a:lnTo>
                  <a:lnTo>
                    <a:pt x="838" y="6319"/>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59"/>
            <p:cNvSpPr/>
            <p:nvPr/>
          </p:nvSpPr>
          <p:spPr>
            <a:xfrm>
              <a:off x="6061909" y="4217966"/>
              <a:ext cx="221867" cy="240887"/>
            </a:xfrm>
            <a:custGeom>
              <a:rect b="b" l="l" r="r" t="t"/>
              <a:pathLst>
                <a:path extrusionOk="0" h="6320" w="5821">
                  <a:moveTo>
                    <a:pt x="1" y="5571"/>
                  </a:moveTo>
                  <a:lnTo>
                    <a:pt x="4984" y="1"/>
                  </a:lnTo>
                  <a:lnTo>
                    <a:pt x="5820" y="750"/>
                  </a:lnTo>
                  <a:lnTo>
                    <a:pt x="838" y="6320"/>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id="682" name="Google Shape;682;p60"/>
          <p:cNvPicPr preferRelativeResize="0"/>
          <p:nvPr/>
        </p:nvPicPr>
        <p:blipFill>
          <a:blip r:embed="rId3">
            <a:alphaModFix/>
          </a:blip>
          <a:stretch>
            <a:fillRect/>
          </a:stretch>
        </p:blipFill>
        <p:spPr>
          <a:xfrm>
            <a:off x="413138" y="661250"/>
            <a:ext cx="8317723" cy="38209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pic>
        <p:nvPicPr>
          <p:cNvPr id="687" name="Google Shape;687;p61"/>
          <p:cNvPicPr preferRelativeResize="0"/>
          <p:nvPr/>
        </p:nvPicPr>
        <p:blipFill>
          <a:blip r:embed="rId3">
            <a:alphaModFix/>
          </a:blip>
          <a:stretch>
            <a:fillRect/>
          </a:stretch>
        </p:blipFill>
        <p:spPr>
          <a:xfrm>
            <a:off x="618175" y="152400"/>
            <a:ext cx="3044787" cy="4838702"/>
          </a:xfrm>
          <a:prstGeom prst="rect">
            <a:avLst/>
          </a:prstGeom>
          <a:noFill/>
          <a:ln>
            <a:noFill/>
          </a:ln>
        </p:spPr>
      </p:pic>
      <p:pic>
        <p:nvPicPr>
          <p:cNvPr id="688" name="Google Shape;688;p61"/>
          <p:cNvPicPr preferRelativeResize="0"/>
          <p:nvPr/>
        </p:nvPicPr>
        <p:blipFill>
          <a:blip r:embed="rId4">
            <a:alphaModFix/>
          </a:blip>
          <a:stretch>
            <a:fillRect/>
          </a:stretch>
        </p:blipFill>
        <p:spPr>
          <a:xfrm>
            <a:off x="4477262" y="152400"/>
            <a:ext cx="3825379" cy="48387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pic>
        <p:nvPicPr>
          <p:cNvPr id="693" name="Google Shape;693;p62"/>
          <p:cNvPicPr preferRelativeResize="0"/>
          <p:nvPr/>
        </p:nvPicPr>
        <p:blipFill>
          <a:blip r:embed="rId3">
            <a:alphaModFix/>
          </a:blip>
          <a:stretch>
            <a:fillRect/>
          </a:stretch>
        </p:blipFill>
        <p:spPr>
          <a:xfrm>
            <a:off x="593675" y="152400"/>
            <a:ext cx="3728939" cy="4838700"/>
          </a:xfrm>
          <a:prstGeom prst="rect">
            <a:avLst/>
          </a:prstGeom>
          <a:noFill/>
          <a:ln>
            <a:noFill/>
          </a:ln>
        </p:spPr>
      </p:pic>
      <p:pic>
        <p:nvPicPr>
          <p:cNvPr id="694" name="Google Shape;694;p62"/>
          <p:cNvPicPr preferRelativeResize="0"/>
          <p:nvPr/>
        </p:nvPicPr>
        <p:blipFill>
          <a:blip r:embed="rId4">
            <a:alphaModFix/>
          </a:blip>
          <a:stretch>
            <a:fillRect/>
          </a:stretch>
        </p:blipFill>
        <p:spPr>
          <a:xfrm>
            <a:off x="4671114" y="152400"/>
            <a:ext cx="3975986" cy="483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id="699" name="Google Shape;699;p63"/>
          <p:cNvPicPr preferRelativeResize="0"/>
          <p:nvPr/>
        </p:nvPicPr>
        <p:blipFill>
          <a:blip r:embed="rId3">
            <a:alphaModFix/>
          </a:blip>
          <a:stretch>
            <a:fillRect/>
          </a:stretch>
        </p:blipFill>
        <p:spPr>
          <a:xfrm>
            <a:off x="593675" y="152400"/>
            <a:ext cx="3728939" cy="4838700"/>
          </a:xfrm>
          <a:prstGeom prst="rect">
            <a:avLst/>
          </a:prstGeom>
          <a:noFill/>
          <a:ln>
            <a:noFill/>
          </a:ln>
        </p:spPr>
      </p:pic>
      <p:pic>
        <p:nvPicPr>
          <p:cNvPr id="700" name="Google Shape;700;p63"/>
          <p:cNvPicPr preferRelativeResize="0"/>
          <p:nvPr/>
        </p:nvPicPr>
        <p:blipFill>
          <a:blip r:embed="rId4">
            <a:alphaModFix/>
          </a:blip>
          <a:stretch>
            <a:fillRect/>
          </a:stretch>
        </p:blipFill>
        <p:spPr>
          <a:xfrm>
            <a:off x="4671114" y="152400"/>
            <a:ext cx="3975986" cy="483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7"/>
          <p:cNvSpPr txBox="1"/>
          <p:nvPr>
            <p:ph type="title"/>
          </p:nvPr>
        </p:nvSpPr>
        <p:spPr>
          <a:xfrm>
            <a:off x="720000" y="535000"/>
            <a:ext cx="7704000" cy="48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Dr. Villasenor</a:t>
            </a:r>
            <a:endParaRPr/>
          </a:p>
        </p:txBody>
      </p:sp>
      <p:sp>
        <p:nvSpPr>
          <p:cNvPr id="312" name="Google Shape;312;p37"/>
          <p:cNvSpPr txBox="1"/>
          <p:nvPr>
            <p:ph idx="1" type="body"/>
          </p:nvPr>
        </p:nvSpPr>
        <p:spPr>
          <a:xfrm>
            <a:off x="720000" y="1152475"/>
            <a:ext cx="49770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sz="1800"/>
              <a:t>Director for the UCLA Institute of Technology, Law, and Policy</a:t>
            </a:r>
            <a:endParaRPr sz="1800"/>
          </a:p>
          <a:p>
            <a:pPr indent="-342900" lvl="0" marL="457200" rtl="0" algn="l">
              <a:lnSpc>
                <a:spcPct val="150000"/>
              </a:lnSpc>
              <a:spcBef>
                <a:spcPts val="0"/>
              </a:spcBef>
              <a:spcAft>
                <a:spcPts val="0"/>
              </a:spcAft>
              <a:buSzPts val="1800"/>
              <a:buChar char="●"/>
            </a:pPr>
            <a:r>
              <a:rPr lang="en" sz="1800"/>
              <a:t>Professor of Electrical Engineering, Law, Public Policy, and Management</a:t>
            </a:r>
            <a:endParaRPr sz="1800"/>
          </a:p>
          <a:p>
            <a:pPr indent="-342900" lvl="0" marL="457200" rtl="0" algn="l">
              <a:lnSpc>
                <a:spcPct val="150000"/>
              </a:lnSpc>
              <a:spcBef>
                <a:spcPts val="0"/>
              </a:spcBef>
              <a:spcAft>
                <a:spcPts val="0"/>
              </a:spcAft>
              <a:buSzPts val="1800"/>
              <a:buChar char="●"/>
            </a:pPr>
            <a:r>
              <a:rPr lang="en" sz="1800"/>
              <a:t>Previously with NASA Jet Propulsion Laboratory</a:t>
            </a:r>
            <a:endParaRPr sz="1800"/>
          </a:p>
          <a:p>
            <a:pPr indent="-342900" lvl="0" marL="457200" rtl="0" algn="l">
              <a:lnSpc>
                <a:spcPct val="150000"/>
              </a:lnSpc>
              <a:spcBef>
                <a:spcPts val="0"/>
              </a:spcBef>
              <a:spcAft>
                <a:spcPts val="0"/>
              </a:spcAft>
              <a:buSzPts val="1800"/>
              <a:buChar char="●"/>
            </a:pPr>
            <a:r>
              <a:rPr lang="en" sz="1800"/>
              <a:t>B.S. University of Virginia, 1985</a:t>
            </a:r>
            <a:endParaRPr sz="1800"/>
          </a:p>
          <a:p>
            <a:pPr indent="-342900" lvl="0" marL="457200" rtl="0" algn="l">
              <a:lnSpc>
                <a:spcPct val="150000"/>
              </a:lnSpc>
              <a:spcBef>
                <a:spcPts val="0"/>
              </a:spcBef>
              <a:spcAft>
                <a:spcPts val="0"/>
              </a:spcAft>
              <a:buSzPts val="1800"/>
              <a:buChar char="●"/>
            </a:pPr>
            <a:r>
              <a:rPr lang="en" sz="1800"/>
              <a:t>M.S. Stanford University, 1986</a:t>
            </a:r>
            <a:endParaRPr sz="1800"/>
          </a:p>
          <a:p>
            <a:pPr indent="-342900" lvl="0" marL="457200" rtl="0" algn="l">
              <a:lnSpc>
                <a:spcPct val="150000"/>
              </a:lnSpc>
              <a:spcBef>
                <a:spcPts val="0"/>
              </a:spcBef>
              <a:spcAft>
                <a:spcPts val="0"/>
              </a:spcAft>
              <a:buSzPts val="1800"/>
              <a:buChar char="●"/>
            </a:pPr>
            <a:r>
              <a:rPr lang="en" sz="1800"/>
              <a:t>Ph.D. Stanford University, 1989</a:t>
            </a:r>
            <a:endParaRPr sz="1800"/>
          </a:p>
        </p:txBody>
      </p:sp>
      <p:pic>
        <p:nvPicPr>
          <p:cNvPr id="313" name="Google Shape;313;p37"/>
          <p:cNvPicPr preferRelativeResize="0"/>
          <p:nvPr/>
        </p:nvPicPr>
        <p:blipFill>
          <a:blip r:embed="rId3">
            <a:alphaModFix/>
          </a:blip>
          <a:stretch>
            <a:fillRect/>
          </a:stretch>
        </p:blipFill>
        <p:spPr>
          <a:xfrm>
            <a:off x="5985600" y="866775"/>
            <a:ext cx="2438400" cy="34099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64"/>
          <p:cNvSpPr txBox="1"/>
          <p:nvPr>
            <p:ph type="title"/>
          </p:nvPr>
        </p:nvSpPr>
        <p:spPr>
          <a:xfrm>
            <a:off x="902900" y="1307100"/>
            <a:ext cx="73935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5000"/>
              <a:t>There’s one problem: </a:t>
            </a:r>
            <a:endParaRPr sz="5000"/>
          </a:p>
          <a:p>
            <a:pPr indent="0" lvl="0" marL="0" rtl="0" algn="ctr">
              <a:spcBef>
                <a:spcPts val="0"/>
              </a:spcBef>
              <a:spcAft>
                <a:spcPts val="0"/>
              </a:spcAft>
              <a:buSzPts val="990"/>
              <a:buNone/>
            </a:pPr>
            <a:r>
              <a:rPr lang="en" sz="5000"/>
              <a:t>This isn’t censorship.</a:t>
            </a:r>
            <a:endParaRPr sz="5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grpSp>
        <p:nvGrpSpPr>
          <p:cNvPr id="710" name="Google Shape;710;p65"/>
          <p:cNvGrpSpPr/>
          <p:nvPr/>
        </p:nvGrpSpPr>
        <p:grpSpPr>
          <a:xfrm>
            <a:off x="6990438" y="274225"/>
            <a:ext cx="1521661" cy="1635628"/>
            <a:chOff x="6990438" y="274225"/>
            <a:chExt cx="1521661" cy="1635628"/>
          </a:xfrm>
        </p:grpSpPr>
        <p:sp>
          <p:nvSpPr>
            <p:cNvPr id="711" name="Google Shape;711;p65"/>
            <p:cNvSpPr/>
            <p:nvPr/>
          </p:nvSpPr>
          <p:spPr>
            <a:xfrm rot="-6300046">
              <a:off x="7560005" y="54049"/>
              <a:ext cx="179092" cy="1316743"/>
            </a:xfrm>
            <a:custGeom>
              <a:rect b="b" l="l" r="r" t="t"/>
              <a:pathLst>
                <a:path extrusionOk="0" h="15087" w="2052">
                  <a:moveTo>
                    <a:pt x="2052" y="13741"/>
                  </a:moveTo>
                  <a:lnTo>
                    <a:pt x="2052" y="1347"/>
                  </a:lnTo>
                  <a:cubicBezTo>
                    <a:pt x="1438" y="799"/>
                    <a:pt x="747" y="346"/>
                    <a:pt x="0" y="0"/>
                  </a:cubicBezTo>
                  <a:lnTo>
                    <a:pt x="0" y="15087"/>
                  </a:lnTo>
                  <a:cubicBezTo>
                    <a:pt x="747" y="14742"/>
                    <a:pt x="1438" y="14288"/>
                    <a:pt x="2052" y="13741"/>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65"/>
            <p:cNvSpPr/>
            <p:nvPr/>
          </p:nvSpPr>
          <p:spPr>
            <a:xfrm rot="-6300046">
              <a:off x="7627817" y="241842"/>
              <a:ext cx="179092" cy="1447309"/>
            </a:xfrm>
            <a:custGeom>
              <a:rect b="b" l="l" r="r" t="t"/>
              <a:pathLst>
                <a:path extrusionOk="0" h="16583" w="2052">
                  <a:moveTo>
                    <a:pt x="2052" y="16205"/>
                  </a:moveTo>
                  <a:lnTo>
                    <a:pt x="2052" y="378"/>
                  </a:lnTo>
                  <a:cubicBezTo>
                    <a:pt x="1387" y="166"/>
                    <a:pt x="697" y="40"/>
                    <a:pt x="0" y="0"/>
                  </a:cubicBezTo>
                  <a:lnTo>
                    <a:pt x="0" y="16583"/>
                  </a:lnTo>
                  <a:cubicBezTo>
                    <a:pt x="697" y="16544"/>
                    <a:pt x="1387" y="16417"/>
                    <a:pt x="2052" y="16205"/>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65"/>
            <p:cNvSpPr/>
            <p:nvPr/>
          </p:nvSpPr>
          <p:spPr>
            <a:xfrm rot="-6300046">
              <a:off x="7504357" y="15389"/>
              <a:ext cx="159804" cy="906717"/>
            </a:xfrm>
            <a:custGeom>
              <a:rect b="b" l="l" r="r" t="t"/>
              <a:pathLst>
                <a:path extrusionOk="0" h="10389" w="1831">
                  <a:moveTo>
                    <a:pt x="1828" y="5195"/>
                  </a:moveTo>
                  <a:cubicBezTo>
                    <a:pt x="1830" y="3305"/>
                    <a:pt x="1185" y="1472"/>
                    <a:pt x="1" y="1"/>
                  </a:cubicBezTo>
                  <a:lnTo>
                    <a:pt x="1" y="10388"/>
                  </a:lnTo>
                  <a:cubicBezTo>
                    <a:pt x="1186" y="8917"/>
                    <a:pt x="1830" y="7084"/>
                    <a:pt x="1828" y="5195"/>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65"/>
            <p:cNvSpPr/>
            <p:nvPr/>
          </p:nvSpPr>
          <p:spPr>
            <a:xfrm rot="-6300046">
              <a:off x="7838487" y="1262055"/>
              <a:ext cx="159629" cy="906717"/>
            </a:xfrm>
            <a:custGeom>
              <a:rect b="b" l="l" r="r" t="t"/>
              <a:pathLst>
                <a:path extrusionOk="0" h="10389" w="1829">
                  <a:moveTo>
                    <a:pt x="3" y="5195"/>
                  </a:moveTo>
                  <a:cubicBezTo>
                    <a:pt x="1" y="7084"/>
                    <a:pt x="645" y="8917"/>
                    <a:pt x="1829" y="10388"/>
                  </a:cubicBezTo>
                  <a:lnTo>
                    <a:pt x="1829" y="1"/>
                  </a:lnTo>
                  <a:cubicBezTo>
                    <a:pt x="645" y="1472"/>
                    <a:pt x="1" y="3305"/>
                    <a:pt x="3" y="5195"/>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65"/>
            <p:cNvSpPr/>
            <p:nvPr/>
          </p:nvSpPr>
          <p:spPr>
            <a:xfrm rot="-6300046">
              <a:off x="7695671" y="494863"/>
              <a:ext cx="179092" cy="1447397"/>
            </a:xfrm>
            <a:custGeom>
              <a:rect b="b" l="l" r="r" t="t"/>
              <a:pathLst>
                <a:path extrusionOk="0" h="16584" w="2052">
                  <a:moveTo>
                    <a:pt x="2052" y="16584"/>
                  </a:moveTo>
                  <a:lnTo>
                    <a:pt x="2052" y="0"/>
                  </a:lnTo>
                  <a:cubicBezTo>
                    <a:pt x="1355" y="40"/>
                    <a:pt x="665" y="166"/>
                    <a:pt x="0" y="379"/>
                  </a:cubicBezTo>
                  <a:lnTo>
                    <a:pt x="0" y="16205"/>
                  </a:lnTo>
                  <a:cubicBezTo>
                    <a:pt x="665" y="16418"/>
                    <a:pt x="1355" y="16545"/>
                    <a:pt x="2052" y="16584"/>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65"/>
            <p:cNvSpPr/>
            <p:nvPr/>
          </p:nvSpPr>
          <p:spPr>
            <a:xfrm rot="-6300046">
              <a:off x="7763440" y="813278"/>
              <a:ext cx="179092" cy="1316743"/>
            </a:xfrm>
            <a:custGeom>
              <a:rect b="b" l="l" r="r" t="t"/>
              <a:pathLst>
                <a:path extrusionOk="0" h="15087" w="2052">
                  <a:moveTo>
                    <a:pt x="0" y="13741"/>
                  </a:moveTo>
                  <a:cubicBezTo>
                    <a:pt x="614" y="14288"/>
                    <a:pt x="1305" y="14742"/>
                    <a:pt x="2052" y="15087"/>
                  </a:cubicBezTo>
                  <a:lnTo>
                    <a:pt x="2052" y="0"/>
                  </a:lnTo>
                  <a:cubicBezTo>
                    <a:pt x="1305" y="346"/>
                    <a:pt x="614" y="799"/>
                    <a:pt x="0" y="1347"/>
                  </a:cubicBezTo>
                  <a:close/>
                </a:path>
              </a:pathLst>
            </a:custGeom>
            <a:gradFill>
              <a:gsLst>
                <a:gs pos="0">
                  <a:schemeClr val="dk1">
                    <a:alpha val="28130"/>
                  </a:schemeClr>
                </a:gs>
                <a:gs pos="50000">
                  <a:schemeClr val="lt1">
                    <a:alpha val="28130"/>
                  </a:schemeClr>
                </a:gs>
                <a:gs pos="100000">
                  <a:schemeClr val="dk2">
                    <a:alpha val="28130"/>
                  </a:schemeClr>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7" name="Google Shape;717;p65"/>
          <p:cNvSpPr txBox="1"/>
          <p:nvPr>
            <p:ph type="title"/>
          </p:nvPr>
        </p:nvSpPr>
        <p:spPr>
          <a:xfrm>
            <a:off x="720000" y="2036975"/>
            <a:ext cx="4746900" cy="122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700"/>
              <a:t>DEFINING CENSORSHIP</a:t>
            </a:r>
            <a:endParaRPr sz="3700"/>
          </a:p>
        </p:txBody>
      </p:sp>
      <p:sp>
        <p:nvSpPr>
          <p:cNvPr id="718" name="Google Shape;718;p65"/>
          <p:cNvSpPr txBox="1"/>
          <p:nvPr>
            <p:ph idx="2" type="title"/>
          </p:nvPr>
        </p:nvSpPr>
        <p:spPr>
          <a:xfrm>
            <a:off x="720000" y="1195175"/>
            <a:ext cx="42051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04</a:t>
            </a:r>
            <a:endParaRPr/>
          </a:p>
        </p:txBody>
      </p:sp>
      <p:cxnSp>
        <p:nvCxnSpPr>
          <p:cNvPr id="719" name="Google Shape;719;p65"/>
          <p:cNvCxnSpPr/>
          <p:nvPr/>
        </p:nvCxnSpPr>
        <p:spPr>
          <a:xfrm>
            <a:off x="724850" y="3412125"/>
            <a:ext cx="4508100" cy="0"/>
          </a:xfrm>
          <a:prstGeom prst="straightConnector1">
            <a:avLst/>
          </a:prstGeom>
          <a:noFill/>
          <a:ln cap="flat" cmpd="sng" w="19050">
            <a:solidFill>
              <a:schemeClr val="lt2"/>
            </a:solidFill>
            <a:prstDash val="solid"/>
            <a:round/>
            <a:headEnd len="med" w="med" type="none"/>
            <a:tailEnd len="med" w="med" type="none"/>
          </a:ln>
        </p:spPr>
      </p:cxnSp>
      <p:grpSp>
        <p:nvGrpSpPr>
          <p:cNvPr id="720" name="Google Shape;720;p65"/>
          <p:cNvGrpSpPr/>
          <p:nvPr/>
        </p:nvGrpSpPr>
        <p:grpSpPr>
          <a:xfrm>
            <a:off x="5683433" y="535005"/>
            <a:ext cx="2745461" cy="2737923"/>
            <a:chOff x="4840150" y="1975425"/>
            <a:chExt cx="2862837" cy="2854977"/>
          </a:xfrm>
        </p:grpSpPr>
        <p:sp>
          <p:nvSpPr>
            <p:cNvPr id="721" name="Google Shape;721;p65"/>
            <p:cNvSpPr/>
            <p:nvPr/>
          </p:nvSpPr>
          <p:spPr>
            <a:xfrm>
              <a:off x="6214070" y="2744654"/>
              <a:ext cx="717276" cy="1069233"/>
            </a:xfrm>
            <a:custGeom>
              <a:rect b="b" l="l" r="r" t="t"/>
              <a:pathLst>
                <a:path extrusionOk="0" h="18644" w="12507">
                  <a:moveTo>
                    <a:pt x="8208" y="18644"/>
                  </a:moveTo>
                  <a:lnTo>
                    <a:pt x="12506" y="8720"/>
                  </a:lnTo>
                  <a:lnTo>
                    <a:pt x="4300" y="1"/>
                  </a:lnTo>
                  <a:lnTo>
                    <a:pt x="1" y="9924"/>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65"/>
            <p:cNvSpPr/>
            <p:nvPr/>
          </p:nvSpPr>
          <p:spPr>
            <a:xfrm>
              <a:off x="6504487" y="3153729"/>
              <a:ext cx="178301" cy="201012"/>
            </a:xfrm>
            <a:custGeom>
              <a:rect b="b" l="l" r="r" t="t"/>
              <a:pathLst>
                <a:path extrusionOk="0" h="3505" w="3109">
                  <a:moveTo>
                    <a:pt x="2237" y="1197"/>
                  </a:moveTo>
                  <a:cubicBezTo>
                    <a:pt x="1587" y="398"/>
                    <a:pt x="754" y="0"/>
                    <a:pt x="378" y="307"/>
                  </a:cubicBezTo>
                  <a:cubicBezTo>
                    <a:pt x="0" y="613"/>
                    <a:pt x="221" y="1510"/>
                    <a:pt x="871" y="2308"/>
                  </a:cubicBezTo>
                  <a:cubicBezTo>
                    <a:pt x="1521" y="3107"/>
                    <a:pt x="2353" y="3505"/>
                    <a:pt x="2731" y="3199"/>
                  </a:cubicBezTo>
                  <a:cubicBezTo>
                    <a:pt x="3108" y="2892"/>
                    <a:pt x="2887" y="1995"/>
                    <a:pt x="2237" y="119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65"/>
            <p:cNvSpPr/>
            <p:nvPr/>
          </p:nvSpPr>
          <p:spPr>
            <a:xfrm>
              <a:off x="6550424" y="3172654"/>
              <a:ext cx="1152563" cy="404031"/>
            </a:xfrm>
            <a:custGeom>
              <a:rect b="b" l="l" r="r" t="t"/>
              <a:pathLst>
                <a:path extrusionOk="0" h="7045" w="20097">
                  <a:moveTo>
                    <a:pt x="6587" y="227"/>
                  </a:moveTo>
                  <a:cubicBezTo>
                    <a:pt x="8588" y="599"/>
                    <a:pt x="10406" y="1557"/>
                    <a:pt x="12120" y="2619"/>
                  </a:cubicBezTo>
                  <a:cubicBezTo>
                    <a:pt x="13673" y="3580"/>
                    <a:pt x="15542" y="5356"/>
                    <a:pt x="17521" y="4830"/>
                  </a:cubicBezTo>
                  <a:cubicBezTo>
                    <a:pt x="18025" y="4696"/>
                    <a:pt x="18645" y="4352"/>
                    <a:pt x="19150" y="4639"/>
                  </a:cubicBezTo>
                  <a:cubicBezTo>
                    <a:pt x="19822" y="5021"/>
                    <a:pt x="20096" y="6375"/>
                    <a:pt x="19327" y="6785"/>
                  </a:cubicBezTo>
                  <a:cubicBezTo>
                    <a:pt x="18861" y="7034"/>
                    <a:pt x="18251" y="7044"/>
                    <a:pt x="17735" y="7043"/>
                  </a:cubicBezTo>
                  <a:cubicBezTo>
                    <a:pt x="16925" y="7042"/>
                    <a:pt x="16147" y="6751"/>
                    <a:pt x="15448" y="6362"/>
                  </a:cubicBezTo>
                  <a:cubicBezTo>
                    <a:pt x="14182" y="5658"/>
                    <a:pt x="13213" y="4636"/>
                    <a:pt x="12117" y="3716"/>
                  </a:cubicBezTo>
                  <a:cubicBezTo>
                    <a:pt x="10445" y="2310"/>
                    <a:pt x="8749" y="891"/>
                    <a:pt x="6558" y="482"/>
                  </a:cubicBezTo>
                  <a:cubicBezTo>
                    <a:pt x="6433" y="459"/>
                    <a:pt x="6305" y="439"/>
                    <a:pt x="6176" y="423"/>
                  </a:cubicBezTo>
                  <a:cubicBezTo>
                    <a:pt x="5124" y="287"/>
                    <a:pt x="4026" y="318"/>
                    <a:pt x="3024" y="665"/>
                  </a:cubicBezTo>
                  <a:cubicBezTo>
                    <a:pt x="1197" y="1298"/>
                    <a:pt x="198" y="2117"/>
                    <a:pt x="192" y="2121"/>
                  </a:cubicBezTo>
                  <a:cubicBezTo>
                    <a:pt x="151" y="2076"/>
                    <a:pt x="111" y="2028"/>
                    <a:pt x="70" y="1979"/>
                  </a:cubicBezTo>
                  <a:cubicBezTo>
                    <a:pt x="46" y="1949"/>
                    <a:pt x="23" y="1918"/>
                    <a:pt x="0" y="1888"/>
                  </a:cubicBezTo>
                  <a:cubicBezTo>
                    <a:pt x="1664" y="867"/>
                    <a:pt x="2442" y="589"/>
                    <a:pt x="2920" y="455"/>
                  </a:cubicBezTo>
                  <a:cubicBezTo>
                    <a:pt x="4110" y="121"/>
                    <a:pt x="5366" y="0"/>
                    <a:pt x="6587" y="227"/>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65"/>
            <p:cNvSpPr/>
            <p:nvPr/>
          </p:nvSpPr>
          <p:spPr>
            <a:xfrm>
              <a:off x="6214070" y="2612808"/>
              <a:ext cx="732589" cy="701046"/>
            </a:xfrm>
            <a:custGeom>
              <a:rect b="b" l="l" r="r" t="t"/>
              <a:pathLst>
                <a:path extrusionOk="0" h="12224" w="12774">
                  <a:moveTo>
                    <a:pt x="8475" y="9925"/>
                  </a:moveTo>
                  <a:lnTo>
                    <a:pt x="12773" y="1"/>
                  </a:lnTo>
                  <a:lnTo>
                    <a:pt x="4300" y="2300"/>
                  </a:lnTo>
                  <a:lnTo>
                    <a:pt x="1" y="12223"/>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65"/>
            <p:cNvSpPr/>
            <p:nvPr/>
          </p:nvSpPr>
          <p:spPr>
            <a:xfrm>
              <a:off x="5645680" y="3311784"/>
              <a:ext cx="1041247" cy="674149"/>
            </a:xfrm>
            <a:custGeom>
              <a:rect b="b" l="l" r="r" t="t"/>
              <a:pathLst>
                <a:path extrusionOk="0" h="11755" w="18156">
                  <a:moveTo>
                    <a:pt x="18156" y="8720"/>
                  </a:moveTo>
                  <a:lnTo>
                    <a:pt x="8206" y="11754"/>
                  </a:lnTo>
                  <a:lnTo>
                    <a:pt x="0" y="3035"/>
                  </a:lnTo>
                  <a:lnTo>
                    <a:pt x="9950" y="1"/>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65"/>
            <p:cNvSpPr/>
            <p:nvPr/>
          </p:nvSpPr>
          <p:spPr>
            <a:xfrm>
              <a:off x="5476212" y="3311784"/>
              <a:ext cx="740102" cy="521254"/>
            </a:xfrm>
            <a:custGeom>
              <a:rect b="b" l="l" r="r" t="t"/>
              <a:pathLst>
                <a:path extrusionOk="0" h="9089" w="12905">
                  <a:moveTo>
                    <a:pt x="9951" y="6055"/>
                  </a:moveTo>
                  <a:lnTo>
                    <a:pt x="1" y="9088"/>
                  </a:lnTo>
                  <a:lnTo>
                    <a:pt x="2955" y="3035"/>
                  </a:lnTo>
                  <a:lnTo>
                    <a:pt x="12905" y="1"/>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65"/>
            <p:cNvSpPr/>
            <p:nvPr/>
          </p:nvSpPr>
          <p:spPr>
            <a:xfrm>
              <a:off x="5645680" y="2744654"/>
              <a:ext cx="815058" cy="741249"/>
            </a:xfrm>
            <a:custGeom>
              <a:rect b="b" l="l" r="r" t="t"/>
              <a:pathLst>
                <a:path extrusionOk="0" h="12925" w="14212">
                  <a:moveTo>
                    <a:pt x="14211" y="1"/>
                  </a:moveTo>
                  <a:lnTo>
                    <a:pt x="4252" y="3250"/>
                  </a:lnTo>
                  <a:lnTo>
                    <a:pt x="0" y="12924"/>
                  </a:lnTo>
                  <a:lnTo>
                    <a:pt x="9950" y="9890"/>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65"/>
            <p:cNvSpPr/>
            <p:nvPr/>
          </p:nvSpPr>
          <p:spPr>
            <a:xfrm>
              <a:off x="5889472" y="2439784"/>
              <a:ext cx="707183" cy="491260"/>
            </a:xfrm>
            <a:custGeom>
              <a:rect b="b" l="l" r="r" t="t"/>
              <a:pathLst>
                <a:path extrusionOk="0" h="8566" w="12331">
                  <a:moveTo>
                    <a:pt x="9960" y="5317"/>
                  </a:moveTo>
                  <a:lnTo>
                    <a:pt x="1" y="8566"/>
                  </a:lnTo>
                  <a:lnTo>
                    <a:pt x="2380" y="3035"/>
                  </a:lnTo>
                  <a:lnTo>
                    <a:pt x="12331" y="1"/>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65"/>
            <p:cNvSpPr/>
            <p:nvPr/>
          </p:nvSpPr>
          <p:spPr>
            <a:xfrm>
              <a:off x="5268091" y="2930983"/>
              <a:ext cx="621445" cy="686078"/>
            </a:xfrm>
            <a:custGeom>
              <a:rect b="b" l="l" r="r" t="t"/>
              <a:pathLst>
                <a:path extrusionOk="0" h="11963" w="10836">
                  <a:moveTo>
                    <a:pt x="4263" y="2073"/>
                  </a:moveTo>
                  <a:lnTo>
                    <a:pt x="10836" y="1"/>
                  </a:lnTo>
                  <a:lnTo>
                    <a:pt x="6584" y="9675"/>
                  </a:lnTo>
                  <a:lnTo>
                    <a:pt x="1" y="11962"/>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65"/>
            <p:cNvSpPr/>
            <p:nvPr/>
          </p:nvSpPr>
          <p:spPr>
            <a:xfrm>
              <a:off x="5946363" y="3036162"/>
              <a:ext cx="179678" cy="176753"/>
            </a:xfrm>
            <a:custGeom>
              <a:rect b="b" l="l" r="r" t="t"/>
              <a:pathLst>
                <a:path extrusionOk="0" h="3082" w="3133">
                  <a:moveTo>
                    <a:pt x="2429" y="1"/>
                  </a:moveTo>
                  <a:cubicBezTo>
                    <a:pt x="2004" y="1"/>
                    <a:pt x="1394" y="371"/>
                    <a:pt x="890" y="978"/>
                  </a:cubicBezTo>
                  <a:cubicBezTo>
                    <a:pt x="232" y="1769"/>
                    <a:pt x="1" y="2663"/>
                    <a:pt x="375" y="2974"/>
                  </a:cubicBezTo>
                  <a:cubicBezTo>
                    <a:pt x="462" y="3047"/>
                    <a:pt x="575" y="3081"/>
                    <a:pt x="705" y="3081"/>
                  </a:cubicBezTo>
                  <a:cubicBezTo>
                    <a:pt x="1130" y="3081"/>
                    <a:pt x="1739" y="2711"/>
                    <a:pt x="2243" y="2104"/>
                  </a:cubicBezTo>
                  <a:cubicBezTo>
                    <a:pt x="2902" y="1313"/>
                    <a:pt x="3133" y="419"/>
                    <a:pt x="2759" y="108"/>
                  </a:cubicBezTo>
                  <a:cubicBezTo>
                    <a:pt x="2671" y="35"/>
                    <a:pt x="2559" y="1"/>
                    <a:pt x="242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65"/>
            <p:cNvSpPr/>
            <p:nvPr/>
          </p:nvSpPr>
          <p:spPr>
            <a:xfrm>
              <a:off x="5902949" y="1981848"/>
              <a:ext cx="270463" cy="1180492"/>
            </a:xfrm>
            <a:custGeom>
              <a:rect b="b" l="l" r="r" t="t"/>
              <a:pathLst>
                <a:path extrusionOk="0" h="20584" w="4716">
                  <a:moveTo>
                    <a:pt x="21" y="14441"/>
                  </a:moveTo>
                  <a:cubicBezTo>
                    <a:pt x="1" y="12405"/>
                    <a:pt x="590" y="10437"/>
                    <a:pt x="1301" y="8551"/>
                  </a:cubicBezTo>
                  <a:cubicBezTo>
                    <a:pt x="1945" y="6842"/>
                    <a:pt x="3328" y="4665"/>
                    <a:pt x="2431" y="2824"/>
                  </a:cubicBezTo>
                  <a:cubicBezTo>
                    <a:pt x="2202" y="2356"/>
                    <a:pt x="1744" y="1813"/>
                    <a:pt x="1929" y="1262"/>
                  </a:cubicBezTo>
                  <a:cubicBezTo>
                    <a:pt x="2175" y="529"/>
                    <a:pt x="3450" y="1"/>
                    <a:pt x="4001" y="676"/>
                  </a:cubicBezTo>
                  <a:cubicBezTo>
                    <a:pt x="4335" y="1085"/>
                    <a:pt x="4463" y="1682"/>
                    <a:pt x="4560" y="2187"/>
                  </a:cubicBezTo>
                  <a:cubicBezTo>
                    <a:pt x="4716" y="2983"/>
                    <a:pt x="4580" y="3802"/>
                    <a:pt x="4333" y="4564"/>
                  </a:cubicBezTo>
                  <a:cubicBezTo>
                    <a:pt x="3886" y="5941"/>
                    <a:pt x="3070" y="7090"/>
                    <a:pt x="2377" y="8343"/>
                  </a:cubicBezTo>
                  <a:cubicBezTo>
                    <a:pt x="1319" y="10254"/>
                    <a:pt x="255" y="12191"/>
                    <a:pt x="276" y="14419"/>
                  </a:cubicBezTo>
                  <a:cubicBezTo>
                    <a:pt x="277" y="14547"/>
                    <a:pt x="281" y="14675"/>
                    <a:pt x="290" y="14805"/>
                  </a:cubicBezTo>
                  <a:cubicBezTo>
                    <a:pt x="361" y="15865"/>
                    <a:pt x="602" y="16936"/>
                    <a:pt x="1136" y="17853"/>
                  </a:cubicBezTo>
                  <a:cubicBezTo>
                    <a:pt x="2108" y="19523"/>
                    <a:pt x="3107" y="20346"/>
                    <a:pt x="3112" y="20351"/>
                  </a:cubicBezTo>
                  <a:cubicBezTo>
                    <a:pt x="3074" y="20401"/>
                    <a:pt x="3035" y="20449"/>
                    <a:pt x="2994" y="20497"/>
                  </a:cubicBezTo>
                  <a:cubicBezTo>
                    <a:pt x="2970" y="20527"/>
                    <a:pt x="2945" y="20555"/>
                    <a:pt x="2920" y="20584"/>
                  </a:cubicBezTo>
                  <a:cubicBezTo>
                    <a:pt x="1596" y="19148"/>
                    <a:pt x="1174" y="18439"/>
                    <a:pt x="950" y="17995"/>
                  </a:cubicBezTo>
                  <a:cubicBezTo>
                    <a:pt x="395" y="16891"/>
                    <a:pt x="34" y="15682"/>
                    <a:pt x="21" y="1444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65"/>
            <p:cNvSpPr/>
            <p:nvPr/>
          </p:nvSpPr>
          <p:spPr>
            <a:xfrm>
              <a:off x="5607600" y="3978014"/>
              <a:ext cx="318006" cy="851590"/>
            </a:xfrm>
            <a:custGeom>
              <a:rect b="b" l="l" r="r" t="t"/>
              <a:pathLst>
                <a:path extrusionOk="0" h="14849" w="5545">
                  <a:moveTo>
                    <a:pt x="5544" y="14849"/>
                  </a:moveTo>
                  <a:lnTo>
                    <a:pt x="1" y="10375"/>
                  </a:lnTo>
                  <a:lnTo>
                    <a:pt x="3802" y="0"/>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65"/>
            <p:cNvSpPr/>
            <p:nvPr/>
          </p:nvSpPr>
          <p:spPr>
            <a:xfrm>
              <a:off x="5190555" y="3978014"/>
              <a:ext cx="635151" cy="595064"/>
            </a:xfrm>
            <a:custGeom>
              <a:rect b="b" l="l" r="r" t="t"/>
              <a:pathLst>
                <a:path extrusionOk="0" h="10376" w="11075">
                  <a:moveTo>
                    <a:pt x="11074" y="0"/>
                  </a:moveTo>
                  <a:lnTo>
                    <a:pt x="7273" y="10375"/>
                  </a:lnTo>
                  <a:lnTo>
                    <a:pt x="1" y="10138"/>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65"/>
            <p:cNvSpPr/>
            <p:nvPr/>
          </p:nvSpPr>
          <p:spPr>
            <a:xfrm>
              <a:off x="5190555" y="4559423"/>
              <a:ext cx="735055" cy="270979"/>
            </a:xfrm>
            <a:custGeom>
              <a:rect b="b" l="l" r="r" t="t"/>
              <a:pathLst>
                <a:path extrusionOk="0" h="4725" w="12817">
                  <a:moveTo>
                    <a:pt x="1" y="0"/>
                  </a:moveTo>
                  <a:lnTo>
                    <a:pt x="7273" y="237"/>
                  </a:lnTo>
                  <a:lnTo>
                    <a:pt x="12816" y="4711"/>
                  </a:lnTo>
                  <a:lnTo>
                    <a:pt x="5673" y="4724"/>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65"/>
            <p:cNvSpPr/>
            <p:nvPr/>
          </p:nvSpPr>
          <p:spPr>
            <a:xfrm>
              <a:off x="5059339" y="2229426"/>
              <a:ext cx="568224" cy="365836"/>
            </a:xfrm>
            <a:custGeom>
              <a:rect b="b" l="l" r="r" t="t"/>
              <a:pathLst>
                <a:path extrusionOk="0" h="6379" w="9908">
                  <a:moveTo>
                    <a:pt x="0" y="1719"/>
                  </a:moveTo>
                  <a:lnTo>
                    <a:pt x="4926" y="1"/>
                  </a:lnTo>
                  <a:lnTo>
                    <a:pt x="9908" y="6379"/>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65"/>
            <p:cNvSpPr/>
            <p:nvPr/>
          </p:nvSpPr>
          <p:spPr>
            <a:xfrm>
              <a:off x="5341785" y="1975425"/>
              <a:ext cx="285775" cy="619839"/>
            </a:xfrm>
            <a:custGeom>
              <a:rect b="b" l="l" r="r" t="t"/>
              <a:pathLst>
                <a:path extrusionOk="0" h="10808" w="4983">
                  <a:moveTo>
                    <a:pt x="4983" y="10808"/>
                  </a:moveTo>
                  <a:lnTo>
                    <a:pt x="1" y="4430"/>
                  </a:lnTo>
                  <a:lnTo>
                    <a:pt x="2963" y="0"/>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65"/>
            <p:cNvSpPr/>
            <p:nvPr/>
          </p:nvSpPr>
          <p:spPr>
            <a:xfrm>
              <a:off x="5059339" y="1975425"/>
              <a:ext cx="452377" cy="352588"/>
            </a:xfrm>
            <a:custGeom>
              <a:rect b="b" l="l" r="r" t="t"/>
              <a:pathLst>
                <a:path extrusionOk="0" h="6148" w="7888">
                  <a:moveTo>
                    <a:pt x="7888" y="0"/>
                  </a:moveTo>
                  <a:lnTo>
                    <a:pt x="4926" y="4430"/>
                  </a:lnTo>
                  <a:lnTo>
                    <a:pt x="0" y="6148"/>
                  </a:lnTo>
                  <a:lnTo>
                    <a:pt x="2754" y="1699"/>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65"/>
            <p:cNvSpPr/>
            <p:nvPr/>
          </p:nvSpPr>
          <p:spPr>
            <a:xfrm>
              <a:off x="4840150" y="2541178"/>
              <a:ext cx="205428" cy="253028"/>
            </a:xfrm>
            <a:custGeom>
              <a:rect b="b" l="l" r="r" t="t"/>
              <a:pathLst>
                <a:path extrusionOk="0" h="4412" w="3582">
                  <a:moveTo>
                    <a:pt x="3200" y="0"/>
                  </a:moveTo>
                  <a:lnTo>
                    <a:pt x="3582" y="2568"/>
                  </a:lnTo>
                  <a:lnTo>
                    <a:pt x="0" y="4412"/>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65"/>
            <p:cNvSpPr/>
            <p:nvPr/>
          </p:nvSpPr>
          <p:spPr>
            <a:xfrm>
              <a:off x="4840150" y="2688452"/>
              <a:ext cx="313934" cy="106671"/>
            </a:xfrm>
            <a:custGeom>
              <a:rect b="b" l="l" r="r" t="t"/>
              <a:pathLst>
                <a:path extrusionOk="0" h="1860" w="5474">
                  <a:moveTo>
                    <a:pt x="0" y="1844"/>
                  </a:moveTo>
                  <a:lnTo>
                    <a:pt x="3582" y="0"/>
                  </a:lnTo>
                  <a:lnTo>
                    <a:pt x="5473" y="1860"/>
                  </a:ln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65"/>
            <p:cNvSpPr/>
            <p:nvPr/>
          </p:nvSpPr>
          <p:spPr>
            <a:xfrm>
              <a:off x="5023611" y="2541178"/>
              <a:ext cx="130471" cy="253946"/>
            </a:xfrm>
            <a:custGeom>
              <a:rect b="b" l="l" r="r" t="t"/>
              <a:pathLst>
                <a:path extrusionOk="0" h="4428" w="2275">
                  <a:moveTo>
                    <a:pt x="2274" y="4428"/>
                  </a:moveTo>
                  <a:lnTo>
                    <a:pt x="383" y="2568"/>
                  </a:lnTo>
                  <a:lnTo>
                    <a:pt x="1" y="0"/>
                  </a:lnTo>
                  <a:lnTo>
                    <a:pt x="1920" y="1759"/>
                  </a:lnTo>
                  <a:close/>
                </a:path>
              </a:pathLst>
            </a:custGeom>
            <a:gradFill>
              <a:gsLst>
                <a:gs pos="0">
                  <a:schemeClr val="accent5"/>
                </a:gs>
                <a:gs pos="100000">
                  <a:schemeClr val="accent4"/>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1" name="Google Shape;741;p65"/>
          <p:cNvSpPr/>
          <p:nvPr/>
        </p:nvSpPr>
        <p:spPr>
          <a:xfrm>
            <a:off x="3596455" y="887238"/>
            <a:ext cx="218018" cy="218018"/>
          </a:xfrm>
          <a:custGeom>
            <a:rect b="b" l="l" r="r" t="t"/>
            <a:pathLst>
              <a:path extrusionOk="0" h="5720" w="5720">
                <a:moveTo>
                  <a:pt x="5720" y="2860"/>
                </a:moveTo>
                <a:cubicBezTo>
                  <a:pt x="5720" y="4440"/>
                  <a:pt x="4439" y="5719"/>
                  <a:pt x="2860" y="5719"/>
                </a:cubicBezTo>
                <a:cubicBezTo>
                  <a:pt x="1281" y="5719"/>
                  <a:pt x="0" y="4440"/>
                  <a:pt x="0" y="2860"/>
                </a:cubicBezTo>
                <a:cubicBezTo>
                  <a:pt x="0" y="1281"/>
                  <a:pt x="1281" y="1"/>
                  <a:pt x="2860" y="1"/>
                </a:cubicBezTo>
                <a:cubicBezTo>
                  <a:pt x="4439" y="1"/>
                  <a:pt x="5720" y="1281"/>
                  <a:pt x="5720" y="2860"/>
                </a:cubicBez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65"/>
          <p:cNvSpPr/>
          <p:nvPr/>
        </p:nvSpPr>
        <p:spPr>
          <a:xfrm>
            <a:off x="3323331" y="762854"/>
            <a:ext cx="124383" cy="124383"/>
          </a:xfrm>
          <a:custGeom>
            <a:rect b="b" l="l" r="r" t="t"/>
            <a:pathLst>
              <a:path extrusionOk="0" h="3377" w="3377">
                <a:moveTo>
                  <a:pt x="1753" y="1"/>
                </a:moveTo>
                <a:cubicBezTo>
                  <a:pt x="1096" y="1"/>
                  <a:pt x="504" y="397"/>
                  <a:pt x="253" y="1004"/>
                </a:cubicBezTo>
                <a:cubicBezTo>
                  <a:pt x="1" y="1611"/>
                  <a:pt x="140" y="2309"/>
                  <a:pt x="605" y="2774"/>
                </a:cubicBezTo>
                <a:cubicBezTo>
                  <a:pt x="1069" y="3238"/>
                  <a:pt x="1767" y="3377"/>
                  <a:pt x="2375" y="3126"/>
                </a:cubicBezTo>
                <a:cubicBezTo>
                  <a:pt x="2981" y="2874"/>
                  <a:pt x="3377" y="2281"/>
                  <a:pt x="3377" y="1626"/>
                </a:cubicBezTo>
                <a:cubicBezTo>
                  <a:pt x="3377" y="728"/>
                  <a:pt x="2650" y="1"/>
                  <a:pt x="1753" y="1"/>
                </a:cubicBezTo>
                <a:close/>
                <a:moveTo>
                  <a:pt x="1753" y="1953"/>
                </a:moveTo>
                <a:cubicBezTo>
                  <a:pt x="1460" y="1953"/>
                  <a:pt x="1314" y="1600"/>
                  <a:pt x="1521" y="1393"/>
                </a:cubicBezTo>
                <a:cubicBezTo>
                  <a:pt x="1728" y="1186"/>
                  <a:pt x="2081" y="1332"/>
                  <a:pt x="2081" y="1626"/>
                </a:cubicBezTo>
                <a:cubicBezTo>
                  <a:pt x="2081" y="1806"/>
                  <a:pt x="1934" y="1953"/>
                  <a:pt x="1753" y="1953"/>
                </a:cubicBezTo>
                <a:close/>
              </a:path>
            </a:pathLst>
          </a:custGeom>
          <a:gradFill>
            <a:gsLst>
              <a:gs pos="0">
                <a:schemeClr val="accent5"/>
              </a:gs>
              <a:gs pos="100000">
                <a:schemeClr val="accent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3" name="Google Shape;743;p65"/>
          <p:cNvGrpSpPr/>
          <p:nvPr/>
        </p:nvGrpSpPr>
        <p:grpSpPr>
          <a:xfrm>
            <a:off x="8345706" y="3882964"/>
            <a:ext cx="166385" cy="701016"/>
            <a:chOff x="8668080" y="2328029"/>
            <a:chExt cx="127488" cy="537136"/>
          </a:xfrm>
        </p:grpSpPr>
        <p:sp>
          <p:nvSpPr>
            <p:cNvPr id="744" name="Google Shape;744;p65"/>
            <p:cNvSpPr/>
            <p:nvPr/>
          </p:nvSpPr>
          <p:spPr>
            <a:xfrm>
              <a:off x="8745387" y="2328029"/>
              <a:ext cx="50181" cy="43070"/>
            </a:xfrm>
            <a:custGeom>
              <a:rect b="b" l="l" r="r" t="t"/>
              <a:pathLst>
                <a:path extrusionOk="0" h="751" w="875">
                  <a:moveTo>
                    <a:pt x="376" y="1"/>
                  </a:moveTo>
                  <a:cubicBezTo>
                    <a:pt x="169" y="1"/>
                    <a:pt x="1" y="169"/>
                    <a:pt x="1" y="376"/>
                  </a:cubicBezTo>
                  <a:cubicBezTo>
                    <a:pt x="1" y="601"/>
                    <a:pt x="185" y="750"/>
                    <a:pt x="377" y="750"/>
                  </a:cubicBezTo>
                  <a:cubicBezTo>
                    <a:pt x="469" y="750"/>
                    <a:pt x="563" y="716"/>
                    <a:pt x="639" y="640"/>
                  </a:cubicBezTo>
                  <a:cubicBezTo>
                    <a:pt x="874" y="405"/>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65"/>
            <p:cNvSpPr/>
            <p:nvPr/>
          </p:nvSpPr>
          <p:spPr>
            <a:xfrm>
              <a:off x="8745387" y="2426900"/>
              <a:ext cx="50181" cy="43013"/>
            </a:xfrm>
            <a:custGeom>
              <a:rect b="b" l="l" r="r" t="t"/>
              <a:pathLst>
                <a:path extrusionOk="0" h="750" w="875">
                  <a:moveTo>
                    <a:pt x="376" y="1"/>
                  </a:moveTo>
                  <a:cubicBezTo>
                    <a:pt x="169" y="1"/>
                    <a:pt x="1" y="169"/>
                    <a:pt x="1" y="376"/>
                  </a:cubicBezTo>
                  <a:cubicBezTo>
                    <a:pt x="1" y="601"/>
                    <a:pt x="185" y="749"/>
                    <a:pt x="377" y="749"/>
                  </a:cubicBezTo>
                  <a:cubicBezTo>
                    <a:pt x="469" y="749"/>
                    <a:pt x="563" y="715"/>
                    <a:pt x="639" y="639"/>
                  </a:cubicBezTo>
                  <a:cubicBezTo>
                    <a:pt x="874" y="403"/>
                    <a:pt x="708" y="1"/>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65"/>
            <p:cNvSpPr/>
            <p:nvPr/>
          </p:nvSpPr>
          <p:spPr>
            <a:xfrm>
              <a:off x="8745387" y="2525771"/>
              <a:ext cx="50181" cy="42955"/>
            </a:xfrm>
            <a:custGeom>
              <a:rect b="b" l="l" r="r" t="t"/>
              <a:pathLst>
                <a:path extrusionOk="0" h="749" w="875">
                  <a:moveTo>
                    <a:pt x="374" y="0"/>
                  </a:moveTo>
                  <a:cubicBezTo>
                    <a:pt x="168" y="0"/>
                    <a:pt x="1" y="168"/>
                    <a:pt x="1" y="374"/>
                  </a:cubicBezTo>
                  <a:cubicBezTo>
                    <a:pt x="1" y="599"/>
                    <a:pt x="185" y="748"/>
                    <a:pt x="377" y="748"/>
                  </a:cubicBezTo>
                  <a:cubicBezTo>
                    <a:pt x="469" y="748"/>
                    <a:pt x="562" y="715"/>
                    <a:pt x="638" y="639"/>
                  </a:cubicBezTo>
                  <a:cubicBezTo>
                    <a:pt x="874" y="403"/>
                    <a:pt x="708" y="0"/>
                    <a:pt x="376" y="0"/>
                  </a:cubicBezTo>
                  <a:cubicBezTo>
                    <a:pt x="375" y="0"/>
                    <a:pt x="374"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65"/>
            <p:cNvSpPr/>
            <p:nvPr/>
          </p:nvSpPr>
          <p:spPr>
            <a:xfrm>
              <a:off x="8745387" y="2624526"/>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65"/>
            <p:cNvSpPr/>
            <p:nvPr/>
          </p:nvSpPr>
          <p:spPr>
            <a:xfrm>
              <a:off x="8745387" y="2723397"/>
              <a:ext cx="44733" cy="43013"/>
            </a:xfrm>
            <a:custGeom>
              <a:rect b="b" l="l" r="r" t="t"/>
              <a:pathLst>
                <a:path extrusionOk="0" h="750" w="780">
                  <a:moveTo>
                    <a:pt x="376" y="0"/>
                  </a:moveTo>
                  <a:cubicBezTo>
                    <a:pt x="169" y="0"/>
                    <a:pt x="1" y="168"/>
                    <a:pt x="1" y="374"/>
                  </a:cubicBezTo>
                  <a:cubicBezTo>
                    <a:pt x="1" y="526"/>
                    <a:pt x="92" y="663"/>
                    <a:pt x="232" y="720"/>
                  </a:cubicBezTo>
                  <a:cubicBezTo>
                    <a:pt x="279" y="740"/>
                    <a:pt x="328" y="749"/>
                    <a:pt x="376" y="749"/>
                  </a:cubicBezTo>
                  <a:cubicBezTo>
                    <a:pt x="474" y="749"/>
                    <a:pt x="569" y="711"/>
                    <a:pt x="640" y="640"/>
                  </a:cubicBezTo>
                  <a:cubicBezTo>
                    <a:pt x="747" y="532"/>
                    <a:pt x="780" y="371"/>
                    <a:pt x="721" y="231"/>
                  </a:cubicBezTo>
                  <a:cubicBezTo>
                    <a:pt x="663" y="91"/>
                    <a:pt x="527" y="0"/>
                    <a:pt x="37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65"/>
            <p:cNvSpPr/>
            <p:nvPr/>
          </p:nvSpPr>
          <p:spPr>
            <a:xfrm>
              <a:off x="8745387" y="2822153"/>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65"/>
            <p:cNvSpPr/>
            <p:nvPr/>
          </p:nvSpPr>
          <p:spPr>
            <a:xfrm>
              <a:off x="8668080" y="2328029"/>
              <a:ext cx="50181" cy="43070"/>
            </a:xfrm>
            <a:custGeom>
              <a:rect b="b" l="l" r="r" t="t"/>
              <a:pathLst>
                <a:path extrusionOk="0" h="751" w="875">
                  <a:moveTo>
                    <a:pt x="374" y="1"/>
                  </a:moveTo>
                  <a:cubicBezTo>
                    <a:pt x="168" y="1"/>
                    <a:pt x="0" y="169"/>
                    <a:pt x="0" y="376"/>
                  </a:cubicBezTo>
                  <a:cubicBezTo>
                    <a:pt x="1" y="601"/>
                    <a:pt x="185" y="750"/>
                    <a:pt x="377" y="750"/>
                  </a:cubicBezTo>
                  <a:cubicBezTo>
                    <a:pt x="469" y="750"/>
                    <a:pt x="563" y="716"/>
                    <a:pt x="639" y="640"/>
                  </a:cubicBezTo>
                  <a:cubicBezTo>
                    <a:pt x="875" y="404"/>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65"/>
            <p:cNvSpPr/>
            <p:nvPr/>
          </p:nvSpPr>
          <p:spPr>
            <a:xfrm>
              <a:off x="8668080" y="2426900"/>
              <a:ext cx="50181" cy="42955"/>
            </a:xfrm>
            <a:custGeom>
              <a:rect b="b" l="l" r="r" t="t"/>
              <a:pathLst>
                <a:path extrusionOk="0" h="749" w="875">
                  <a:moveTo>
                    <a:pt x="374" y="1"/>
                  </a:moveTo>
                  <a:cubicBezTo>
                    <a:pt x="168" y="1"/>
                    <a:pt x="0" y="169"/>
                    <a:pt x="0" y="376"/>
                  </a:cubicBezTo>
                  <a:cubicBezTo>
                    <a:pt x="1" y="600"/>
                    <a:pt x="185" y="749"/>
                    <a:pt x="377" y="749"/>
                  </a:cubicBezTo>
                  <a:cubicBezTo>
                    <a:pt x="469" y="749"/>
                    <a:pt x="563" y="715"/>
                    <a:pt x="639" y="638"/>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65"/>
            <p:cNvSpPr/>
            <p:nvPr/>
          </p:nvSpPr>
          <p:spPr>
            <a:xfrm>
              <a:off x="8668080" y="2525713"/>
              <a:ext cx="43013" cy="43070"/>
            </a:xfrm>
            <a:custGeom>
              <a:rect b="b" l="l" r="r" t="t"/>
              <a:pathLst>
                <a:path extrusionOk="0" h="751" w="750">
                  <a:moveTo>
                    <a:pt x="374" y="0"/>
                  </a:moveTo>
                  <a:cubicBezTo>
                    <a:pt x="167" y="0"/>
                    <a:pt x="0" y="168"/>
                    <a:pt x="0" y="375"/>
                  </a:cubicBezTo>
                  <a:cubicBezTo>
                    <a:pt x="0" y="582"/>
                    <a:pt x="167" y="750"/>
                    <a:pt x="374" y="750"/>
                  </a:cubicBezTo>
                  <a:cubicBezTo>
                    <a:pt x="581" y="750"/>
                    <a:pt x="749" y="582"/>
                    <a:pt x="749" y="375"/>
                  </a:cubicBezTo>
                  <a:cubicBezTo>
                    <a:pt x="749" y="168"/>
                    <a:pt x="581"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65"/>
            <p:cNvSpPr/>
            <p:nvPr/>
          </p:nvSpPr>
          <p:spPr>
            <a:xfrm>
              <a:off x="8668080" y="2624526"/>
              <a:ext cx="43013" cy="43013"/>
            </a:xfrm>
            <a:custGeom>
              <a:rect b="b" l="l" r="r" t="t"/>
              <a:pathLst>
                <a:path extrusionOk="0" h="750" w="750">
                  <a:moveTo>
                    <a:pt x="374" y="1"/>
                  </a:moveTo>
                  <a:cubicBezTo>
                    <a:pt x="167" y="1"/>
                    <a:pt x="0" y="169"/>
                    <a:pt x="0" y="376"/>
                  </a:cubicBezTo>
                  <a:cubicBezTo>
                    <a:pt x="0" y="583"/>
                    <a:pt x="167" y="750"/>
                    <a:pt x="374" y="750"/>
                  </a:cubicBezTo>
                  <a:cubicBezTo>
                    <a:pt x="581" y="750"/>
                    <a:pt x="749" y="583"/>
                    <a:pt x="749" y="376"/>
                  </a:cubicBezTo>
                  <a:cubicBezTo>
                    <a:pt x="749" y="169"/>
                    <a:pt x="581"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65"/>
            <p:cNvSpPr/>
            <p:nvPr/>
          </p:nvSpPr>
          <p:spPr>
            <a:xfrm>
              <a:off x="8668080" y="2723397"/>
              <a:ext cx="44733" cy="43013"/>
            </a:xfrm>
            <a:custGeom>
              <a:rect b="b" l="l" r="r" t="t"/>
              <a:pathLst>
                <a:path extrusionOk="0" h="750" w="780">
                  <a:moveTo>
                    <a:pt x="377" y="0"/>
                  </a:moveTo>
                  <a:cubicBezTo>
                    <a:pt x="376" y="0"/>
                    <a:pt x="375" y="0"/>
                    <a:pt x="374" y="0"/>
                  </a:cubicBezTo>
                  <a:cubicBezTo>
                    <a:pt x="168" y="0"/>
                    <a:pt x="0" y="168"/>
                    <a:pt x="0" y="374"/>
                  </a:cubicBezTo>
                  <a:cubicBezTo>
                    <a:pt x="0" y="526"/>
                    <a:pt x="92" y="663"/>
                    <a:pt x="233" y="720"/>
                  </a:cubicBezTo>
                  <a:cubicBezTo>
                    <a:pt x="279" y="740"/>
                    <a:pt x="327" y="749"/>
                    <a:pt x="376" y="749"/>
                  </a:cubicBezTo>
                  <a:cubicBezTo>
                    <a:pt x="473" y="749"/>
                    <a:pt x="568" y="711"/>
                    <a:pt x="640" y="639"/>
                  </a:cubicBezTo>
                  <a:cubicBezTo>
                    <a:pt x="748" y="532"/>
                    <a:pt x="779" y="371"/>
                    <a:pt x="722" y="230"/>
                  </a:cubicBezTo>
                  <a:cubicBezTo>
                    <a:pt x="663" y="92"/>
                    <a:pt x="528" y="0"/>
                    <a:pt x="37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65"/>
            <p:cNvSpPr/>
            <p:nvPr/>
          </p:nvSpPr>
          <p:spPr>
            <a:xfrm>
              <a:off x="8668080" y="2822153"/>
              <a:ext cx="50181" cy="43013"/>
            </a:xfrm>
            <a:custGeom>
              <a:rect b="b" l="l" r="r" t="t"/>
              <a:pathLst>
                <a:path extrusionOk="0" h="750" w="875">
                  <a:moveTo>
                    <a:pt x="374" y="1"/>
                  </a:moveTo>
                  <a:cubicBezTo>
                    <a:pt x="168" y="2"/>
                    <a:pt x="1" y="169"/>
                    <a:pt x="0" y="375"/>
                  </a:cubicBezTo>
                  <a:cubicBezTo>
                    <a:pt x="0" y="600"/>
                    <a:pt x="185" y="750"/>
                    <a:pt x="377" y="750"/>
                  </a:cubicBezTo>
                  <a:cubicBezTo>
                    <a:pt x="469" y="750"/>
                    <a:pt x="563" y="715"/>
                    <a:pt x="639" y="639"/>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6" name="Google Shape;756;p65"/>
          <p:cNvGrpSpPr/>
          <p:nvPr/>
        </p:nvGrpSpPr>
        <p:grpSpPr>
          <a:xfrm rot="5400000">
            <a:off x="992156" y="184489"/>
            <a:ext cx="166385" cy="701016"/>
            <a:chOff x="8668080" y="2328029"/>
            <a:chExt cx="127488" cy="537136"/>
          </a:xfrm>
        </p:grpSpPr>
        <p:sp>
          <p:nvSpPr>
            <p:cNvPr id="757" name="Google Shape;757;p65"/>
            <p:cNvSpPr/>
            <p:nvPr/>
          </p:nvSpPr>
          <p:spPr>
            <a:xfrm>
              <a:off x="8745387" y="2328029"/>
              <a:ext cx="50181" cy="43070"/>
            </a:xfrm>
            <a:custGeom>
              <a:rect b="b" l="l" r="r" t="t"/>
              <a:pathLst>
                <a:path extrusionOk="0" h="751" w="875">
                  <a:moveTo>
                    <a:pt x="376" y="1"/>
                  </a:moveTo>
                  <a:cubicBezTo>
                    <a:pt x="169" y="1"/>
                    <a:pt x="1" y="169"/>
                    <a:pt x="1" y="376"/>
                  </a:cubicBezTo>
                  <a:cubicBezTo>
                    <a:pt x="1" y="601"/>
                    <a:pt x="185" y="750"/>
                    <a:pt x="377" y="750"/>
                  </a:cubicBezTo>
                  <a:cubicBezTo>
                    <a:pt x="469" y="750"/>
                    <a:pt x="563" y="716"/>
                    <a:pt x="639" y="640"/>
                  </a:cubicBezTo>
                  <a:cubicBezTo>
                    <a:pt x="874" y="405"/>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65"/>
            <p:cNvSpPr/>
            <p:nvPr/>
          </p:nvSpPr>
          <p:spPr>
            <a:xfrm>
              <a:off x="8745387" y="2426900"/>
              <a:ext cx="50181" cy="43013"/>
            </a:xfrm>
            <a:custGeom>
              <a:rect b="b" l="l" r="r" t="t"/>
              <a:pathLst>
                <a:path extrusionOk="0" h="750" w="875">
                  <a:moveTo>
                    <a:pt x="376" y="1"/>
                  </a:moveTo>
                  <a:cubicBezTo>
                    <a:pt x="169" y="1"/>
                    <a:pt x="1" y="169"/>
                    <a:pt x="1" y="376"/>
                  </a:cubicBezTo>
                  <a:cubicBezTo>
                    <a:pt x="1" y="601"/>
                    <a:pt x="185" y="749"/>
                    <a:pt x="377" y="749"/>
                  </a:cubicBezTo>
                  <a:cubicBezTo>
                    <a:pt x="469" y="749"/>
                    <a:pt x="563" y="715"/>
                    <a:pt x="639" y="639"/>
                  </a:cubicBezTo>
                  <a:cubicBezTo>
                    <a:pt x="874" y="403"/>
                    <a:pt x="708" y="1"/>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65"/>
            <p:cNvSpPr/>
            <p:nvPr/>
          </p:nvSpPr>
          <p:spPr>
            <a:xfrm>
              <a:off x="8745387" y="2525771"/>
              <a:ext cx="50181" cy="42955"/>
            </a:xfrm>
            <a:custGeom>
              <a:rect b="b" l="l" r="r" t="t"/>
              <a:pathLst>
                <a:path extrusionOk="0" h="749" w="875">
                  <a:moveTo>
                    <a:pt x="374" y="0"/>
                  </a:moveTo>
                  <a:cubicBezTo>
                    <a:pt x="168" y="0"/>
                    <a:pt x="1" y="168"/>
                    <a:pt x="1" y="374"/>
                  </a:cubicBezTo>
                  <a:cubicBezTo>
                    <a:pt x="1" y="599"/>
                    <a:pt x="185" y="748"/>
                    <a:pt x="377" y="748"/>
                  </a:cubicBezTo>
                  <a:cubicBezTo>
                    <a:pt x="469" y="748"/>
                    <a:pt x="562" y="715"/>
                    <a:pt x="638" y="639"/>
                  </a:cubicBezTo>
                  <a:cubicBezTo>
                    <a:pt x="874" y="403"/>
                    <a:pt x="708" y="0"/>
                    <a:pt x="376" y="0"/>
                  </a:cubicBezTo>
                  <a:cubicBezTo>
                    <a:pt x="375" y="0"/>
                    <a:pt x="374"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65"/>
            <p:cNvSpPr/>
            <p:nvPr/>
          </p:nvSpPr>
          <p:spPr>
            <a:xfrm>
              <a:off x="8745387" y="2624526"/>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65"/>
            <p:cNvSpPr/>
            <p:nvPr/>
          </p:nvSpPr>
          <p:spPr>
            <a:xfrm>
              <a:off x="8745387" y="2723397"/>
              <a:ext cx="44733" cy="43013"/>
            </a:xfrm>
            <a:custGeom>
              <a:rect b="b" l="l" r="r" t="t"/>
              <a:pathLst>
                <a:path extrusionOk="0" h="750" w="780">
                  <a:moveTo>
                    <a:pt x="376" y="0"/>
                  </a:moveTo>
                  <a:cubicBezTo>
                    <a:pt x="169" y="0"/>
                    <a:pt x="1" y="168"/>
                    <a:pt x="1" y="374"/>
                  </a:cubicBezTo>
                  <a:cubicBezTo>
                    <a:pt x="1" y="526"/>
                    <a:pt x="92" y="663"/>
                    <a:pt x="232" y="720"/>
                  </a:cubicBezTo>
                  <a:cubicBezTo>
                    <a:pt x="279" y="740"/>
                    <a:pt x="328" y="749"/>
                    <a:pt x="376" y="749"/>
                  </a:cubicBezTo>
                  <a:cubicBezTo>
                    <a:pt x="474" y="749"/>
                    <a:pt x="569" y="711"/>
                    <a:pt x="640" y="640"/>
                  </a:cubicBezTo>
                  <a:cubicBezTo>
                    <a:pt x="747" y="532"/>
                    <a:pt x="780" y="371"/>
                    <a:pt x="721" y="231"/>
                  </a:cubicBezTo>
                  <a:cubicBezTo>
                    <a:pt x="663" y="91"/>
                    <a:pt x="527" y="0"/>
                    <a:pt x="37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65"/>
            <p:cNvSpPr/>
            <p:nvPr/>
          </p:nvSpPr>
          <p:spPr>
            <a:xfrm>
              <a:off x="8745387" y="2822153"/>
              <a:ext cx="50181" cy="43013"/>
            </a:xfrm>
            <a:custGeom>
              <a:rect b="b" l="l" r="r" t="t"/>
              <a:pathLst>
                <a:path extrusionOk="0" h="750" w="875">
                  <a:moveTo>
                    <a:pt x="376" y="1"/>
                  </a:moveTo>
                  <a:cubicBezTo>
                    <a:pt x="169" y="1"/>
                    <a:pt x="1" y="169"/>
                    <a:pt x="1" y="375"/>
                  </a:cubicBezTo>
                  <a:cubicBezTo>
                    <a:pt x="1" y="600"/>
                    <a:pt x="185" y="750"/>
                    <a:pt x="377" y="750"/>
                  </a:cubicBezTo>
                  <a:cubicBezTo>
                    <a:pt x="469" y="750"/>
                    <a:pt x="562" y="715"/>
                    <a:pt x="638" y="639"/>
                  </a:cubicBezTo>
                  <a:cubicBezTo>
                    <a:pt x="874" y="404"/>
                    <a:pt x="708" y="2"/>
                    <a:pt x="3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65"/>
            <p:cNvSpPr/>
            <p:nvPr/>
          </p:nvSpPr>
          <p:spPr>
            <a:xfrm>
              <a:off x="8668080" y="2328029"/>
              <a:ext cx="50181" cy="43070"/>
            </a:xfrm>
            <a:custGeom>
              <a:rect b="b" l="l" r="r" t="t"/>
              <a:pathLst>
                <a:path extrusionOk="0" h="751" w="875">
                  <a:moveTo>
                    <a:pt x="374" y="1"/>
                  </a:moveTo>
                  <a:cubicBezTo>
                    <a:pt x="168" y="1"/>
                    <a:pt x="0" y="169"/>
                    <a:pt x="0" y="376"/>
                  </a:cubicBezTo>
                  <a:cubicBezTo>
                    <a:pt x="1" y="601"/>
                    <a:pt x="185" y="750"/>
                    <a:pt x="377" y="750"/>
                  </a:cubicBezTo>
                  <a:cubicBezTo>
                    <a:pt x="469" y="750"/>
                    <a:pt x="563" y="716"/>
                    <a:pt x="639" y="640"/>
                  </a:cubicBezTo>
                  <a:cubicBezTo>
                    <a:pt x="875" y="404"/>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65"/>
            <p:cNvSpPr/>
            <p:nvPr/>
          </p:nvSpPr>
          <p:spPr>
            <a:xfrm>
              <a:off x="8668080" y="2426900"/>
              <a:ext cx="50181" cy="42955"/>
            </a:xfrm>
            <a:custGeom>
              <a:rect b="b" l="l" r="r" t="t"/>
              <a:pathLst>
                <a:path extrusionOk="0" h="749" w="875">
                  <a:moveTo>
                    <a:pt x="374" y="1"/>
                  </a:moveTo>
                  <a:cubicBezTo>
                    <a:pt x="168" y="1"/>
                    <a:pt x="0" y="169"/>
                    <a:pt x="0" y="376"/>
                  </a:cubicBezTo>
                  <a:cubicBezTo>
                    <a:pt x="1" y="600"/>
                    <a:pt x="185" y="749"/>
                    <a:pt x="377" y="749"/>
                  </a:cubicBezTo>
                  <a:cubicBezTo>
                    <a:pt x="469" y="749"/>
                    <a:pt x="563" y="715"/>
                    <a:pt x="639" y="638"/>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65"/>
            <p:cNvSpPr/>
            <p:nvPr/>
          </p:nvSpPr>
          <p:spPr>
            <a:xfrm>
              <a:off x="8668080" y="2525713"/>
              <a:ext cx="43013" cy="43070"/>
            </a:xfrm>
            <a:custGeom>
              <a:rect b="b" l="l" r="r" t="t"/>
              <a:pathLst>
                <a:path extrusionOk="0" h="751" w="750">
                  <a:moveTo>
                    <a:pt x="374" y="0"/>
                  </a:moveTo>
                  <a:cubicBezTo>
                    <a:pt x="167" y="0"/>
                    <a:pt x="0" y="168"/>
                    <a:pt x="0" y="375"/>
                  </a:cubicBezTo>
                  <a:cubicBezTo>
                    <a:pt x="0" y="582"/>
                    <a:pt x="167" y="750"/>
                    <a:pt x="374" y="750"/>
                  </a:cubicBezTo>
                  <a:cubicBezTo>
                    <a:pt x="581" y="750"/>
                    <a:pt x="749" y="582"/>
                    <a:pt x="749" y="375"/>
                  </a:cubicBezTo>
                  <a:cubicBezTo>
                    <a:pt x="749" y="168"/>
                    <a:pt x="581" y="0"/>
                    <a:pt x="3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65"/>
            <p:cNvSpPr/>
            <p:nvPr/>
          </p:nvSpPr>
          <p:spPr>
            <a:xfrm>
              <a:off x="8668080" y="2624526"/>
              <a:ext cx="43013" cy="43013"/>
            </a:xfrm>
            <a:custGeom>
              <a:rect b="b" l="l" r="r" t="t"/>
              <a:pathLst>
                <a:path extrusionOk="0" h="750" w="750">
                  <a:moveTo>
                    <a:pt x="374" y="1"/>
                  </a:moveTo>
                  <a:cubicBezTo>
                    <a:pt x="167" y="1"/>
                    <a:pt x="0" y="169"/>
                    <a:pt x="0" y="376"/>
                  </a:cubicBezTo>
                  <a:cubicBezTo>
                    <a:pt x="0" y="583"/>
                    <a:pt x="167" y="750"/>
                    <a:pt x="374" y="750"/>
                  </a:cubicBezTo>
                  <a:cubicBezTo>
                    <a:pt x="581" y="750"/>
                    <a:pt x="749" y="583"/>
                    <a:pt x="749" y="376"/>
                  </a:cubicBezTo>
                  <a:cubicBezTo>
                    <a:pt x="749" y="169"/>
                    <a:pt x="581"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65"/>
            <p:cNvSpPr/>
            <p:nvPr/>
          </p:nvSpPr>
          <p:spPr>
            <a:xfrm>
              <a:off x="8668080" y="2723397"/>
              <a:ext cx="44733" cy="43013"/>
            </a:xfrm>
            <a:custGeom>
              <a:rect b="b" l="l" r="r" t="t"/>
              <a:pathLst>
                <a:path extrusionOk="0" h="750" w="780">
                  <a:moveTo>
                    <a:pt x="377" y="0"/>
                  </a:moveTo>
                  <a:cubicBezTo>
                    <a:pt x="376" y="0"/>
                    <a:pt x="375" y="0"/>
                    <a:pt x="374" y="0"/>
                  </a:cubicBezTo>
                  <a:cubicBezTo>
                    <a:pt x="168" y="0"/>
                    <a:pt x="0" y="168"/>
                    <a:pt x="0" y="374"/>
                  </a:cubicBezTo>
                  <a:cubicBezTo>
                    <a:pt x="0" y="526"/>
                    <a:pt x="92" y="663"/>
                    <a:pt x="233" y="720"/>
                  </a:cubicBezTo>
                  <a:cubicBezTo>
                    <a:pt x="279" y="740"/>
                    <a:pt x="327" y="749"/>
                    <a:pt x="376" y="749"/>
                  </a:cubicBezTo>
                  <a:cubicBezTo>
                    <a:pt x="473" y="749"/>
                    <a:pt x="568" y="711"/>
                    <a:pt x="640" y="639"/>
                  </a:cubicBezTo>
                  <a:cubicBezTo>
                    <a:pt x="748" y="532"/>
                    <a:pt x="779" y="371"/>
                    <a:pt x="722" y="230"/>
                  </a:cubicBezTo>
                  <a:cubicBezTo>
                    <a:pt x="663" y="92"/>
                    <a:pt x="528" y="0"/>
                    <a:pt x="37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65"/>
            <p:cNvSpPr/>
            <p:nvPr/>
          </p:nvSpPr>
          <p:spPr>
            <a:xfrm>
              <a:off x="8668080" y="2822153"/>
              <a:ext cx="50181" cy="43013"/>
            </a:xfrm>
            <a:custGeom>
              <a:rect b="b" l="l" r="r" t="t"/>
              <a:pathLst>
                <a:path extrusionOk="0" h="750" w="875">
                  <a:moveTo>
                    <a:pt x="374" y="1"/>
                  </a:moveTo>
                  <a:cubicBezTo>
                    <a:pt x="168" y="2"/>
                    <a:pt x="1" y="169"/>
                    <a:pt x="0" y="375"/>
                  </a:cubicBezTo>
                  <a:cubicBezTo>
                    <a:pt x="0" y="600"/>
                    <a:pt x="185" y="750"/>
                    <a:pt x="377" y="750"/>
                  </a:cubicBezTo>
                  <a:cubicBezTo>
                    <a:pt x="469" y="750"/>
                    <a:pt x="563" y="715"/>
                    <a:pt x="639" y="639"/>
                  </a:cubicBezTo>
                  <a:cubicBezTo>
                    <a:pt x="875" y="403"/>
                    <a:pt x="708" y="1"/>
                    <a:pt x="3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9" name="Google Shape;769;p65"/>
          <p:cNvGrpSpPr/>
          <p:nvPr/>
        </p:nvGrpSpPr>
        <p:grpSpPr>
          <a:xfrm>
            <a:off x="6009387" y="4170971"/>
            <a:ext cx="274389" cy="287882"/>
            <a:chOff x="6009387" y="4170971"/>
            <a:chExt cx="274389" cy="287882"/>
          </a:xfrm>
        </p:grpSpPr>
        <p:sp>
          <p:nvSpPr>
            <p:cNvPr id="770" name="Google Shape;770;p65"/>
            <p:cNvSpPr/>
            <p:nvPr/>
          </p:nvSpPr>
          <p:spPr>
            <a:xfrm>
              <a:off x="6009387" y="4170971"/>
              <a:ext cx="221829" cy="240887"/>
            </a:xfrm>
            <a:custGeom>
              <a:rect b="b" l="l" r="r" t="t"/>
              <a:pathLst>
                <a:path extrusionOk="0" h="6320" w="5820">
                  <a:moveTo>
                    <a:pt x="0" y="5570"/>
                  </a:moveTo>
                  <a:lnTo>
                    <a:pt x="4982" y="0"/>
                  </a:lnTo>
                  <a:lnTo>
                    <a:pt x="5820" y="749"/>
                  </a:lnTo>
                  <a:lnTo>
                    <a:pt x="838" y="6319"/>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65"/>
            <p:cNvSpPr/>
            <p:nvPr/>
          </p:nvSpPr>
          <p:spPr>
            <a:xfrm>
              <a:off x="6061909" y="4217966"/>
              <a:ext cx="221867" cy="240887"/>
            </a:xfrm>
            <a:custGeom>
              <a:rect b="b" l="l" r="r" t="t"/>
              <a:pathLst>
                <a:path extrusionOk="0" h="6320" w="5821">
                  <a:moveTo>
                    <a:pt x="1" y="5571"/>
                  </a:moveTo>
                  <a:lnTo>
                    <a:pt x="4984" y="1"/>
                  </a:lnTo>
                  <a:lnTo>
                    <a:pt x="5820" y="750"/>
                  </a:lnTo>
                  <a:lnTo>
                    <a:pt x="838" y="6320"/>
                  </a:lnTo>
                  <a:close/>
                </a:path>
              </a:pathLst>
            </a:custGeom>
            <a:gradFill>
              <a:gsLst>
                <a:gs pos="0">
                  <a:schemeClr val="accent3"/>
                </a:gs>
                <a:gs pos="100000">
                  <a:schemeClr val="accent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66"/>
          <p:cNvSpPr txBox="1"/>
          <p:nvPr>
            <p:ph type="title"/>
          </p:nvPr>
        </p:nvSpPr>
        <p:spPr>
          <a:xfrm>
            <a:off x="720000" y="574025"/>
            <a:ext cx="7704000" cy="89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7" name="Google Shape;777;p66"/>
          <p:cNvPicPr preferRelativeResize="0"/>
          <p:nvPr/>
        </p:nvPicPr>
        <p:blipFill>
          <a:blip r:embed="rId3">
            <a:alphaModFix/>
          </a:blip>
          <a:stretch>
            <a:fillRect/>
          </a:stretch>
        </p:blipFill>
        <p:spPr>
          <a:xfrm>
            <a:off x="495162" y="222538"/>
            <a:ext cx="8153674" cy="46984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67"/>
          <p:cNvSpPr txBox="1"/>
          <p:nvPr>
            <p:ph type="title"/>
          </p:nvPr>
        </p:nvSpPr>
        <p:spPr>
          <a:xfrm>
            <a:off x="720000" y="574025"/>
            <a:ext cx="7704000" cy="89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3" name="Google Shape;783;p67"/>
          <p:cNvPicPr preferRelativeResize="0"/>
          <p:nvPr/>
        </p:nvPicPr>
        <p:blipFill>
          <a:blip r:embed="rId3">
            <a:alphaModFix/>
          </a:blip>
          <a:stretch>
            <a:fillRect/>
          </a:stretch>
        </p:blipFill>
        <p:spPr>
          <a:xfrm>
            <a:off x="2347075" y="0"/>
            <a:ext cx="4449850" cy="51435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68"/>
          <p:cNvSpPr txBox="1"/>
          <p:nvPr>
            <p:ph type="title"/>
          </p:nvPr>
        </p:nvSpPr>
        <p:spPr>
          <a:xfrm>
            <a:off x="720000" y="574025"/>
            <a:ext cx="7704000" cy="89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9" name="Google Shape;789;p68"/>
          <p:cNvPicPr preferRelativeResize="0"/>
          <p:nvPr/>
        </p:nvPicPr>
        <p:blipFill>
          <a:blip r:embed="rId3">
            <a:alphaModFix/>
          </a:blip>
          <a:stretch>
            <a:fillRect/>
          </a:stretch>
        </p:blipFill>
        <p:spPr>
          <a:xfrm>
            <a:off x="1286450" y="108975"/>
            <a:ext cx="6571094" cy="49255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69"/>
          <p:cNvSpPr txBox="1"/>
          <p:nvPr>
            <p:ph type="title"/>
          </p:nvPr>
        </p:nvSpPr>
        <p:spPr>
          <a:xfrm>
            <a:off x="720000" y="574025"/>
            <a:ext cx="7704000" cy="89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5" name="Google Shape;795;p69"/>
          <p:cNvPicPr preferRelativeResize="0"/>
          <p:nvPr/>
        </p:nvPicPr>
        <p:blipFill>
          <a:blip r:embed="rId3">
            <a:alphaModFix/>
          </a:blip>
          <a:stretch>
            <a:fillRect/>
          </a:stretch>
        </p:blipFill>
        <p:spPr>
          <a:xfrm>
            <a:off x="2098663" y="190175"/>
            <a:ext cx="4946676" cy="47631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70"/>
          <p:cNvSpPr txBox="1"/>
          <p:nvPr>
            <p:ph type="title"/>
          </p:nvPr>
        </p:nvSpPr>
        <p:spPr>
          <a:xfrm>
            <a:off x="720000" y="574025"/>
            <a:ext cx="7704000" cy="89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1" name="Google Shape;801;p70"/>
          <p:cNvPicPr preferRelativeResize="0"/>
          <p:nvPr/>
        </p:nvPicPr>
        <p:blipFill>
          <a:blip r:embed="rId3">
            <a:alphaModFix/>
          </a:blip>
          <a:stretch>
            <a:fillRect/>
          </a:stretch>
        </p:blipFill>
        <p:spPr>
          <a:xfrm>
            <a:off x="4295400" y="137175"/>
            <a:ext cx="4578949" cy="4869151"/>
          </a:xfrm>
          <a:prstGeom prst="rect">
            <a:avLst/>
          </a:prstGeom>
          <a:noFill/>
          <a:ln>
            <a:noFill/>
          </a:ln>
        </p:spPr>
      </p:pic>
      <p:pic>
        <p:nvPicPr>
          <p:cNvPr id="802" name="Google Shape;802;p70"/>
          <p:cNvPicPr preferRelativeResize="0"/>
          <p:nvPr/>
        </p:nvPicPr>
        <p:blipFill>
          <a:blip r:embed="rId4">
            <a:alphaModFix/>
          </a:blip>
          <a:stretch>
            <a:fillRect/>
          </a:stretch>
        </p:blipFill>
        <p:spPr>
          <a:xfrm>
            <a:off x="446600" y="137175"/>
            <a:ext cx="3597457" cy="486914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71"/>
          <p:cNvSpPr txBox="1"/>
          <p:nvPr>
            <p:ph type="title"/>
          </p:nvPr>
        </p:nvSpPr>
        <p:spPr>
          <a:xfrm>
            <a:off x="1324050" y="1307100"/>
            <a:ext cx="64959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400"/>
              <a:t>Discussion for next time: </a:t>
            </a:r>
            <a:r>
              <a:rPr lang="en" sz="4400"/>
              <a:t>Who is hurt most by censorship, and who does censorship protect?</a:t>
            </a:r>
            <a:endParaRPr sz="4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8"/>
          <p:cNvSpPr txBox="1"/>
          <p:nvPr>
            <p:ph type="title"/>
          </p:nvPr>
        </p:nvSpPr>
        <p:spPr>
          <a:xfrm>
            <a:off x="720000" y="361075"/>
            <a:ext cx="7704000" cy="48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So is this course political?</a:t>
            </a:r>
            <a:endParaRPr/>
          </a:p>
        </p:txBody>
      </p:sp>
      <p:pic>
        <p:nvPicPr>
          <p:cNvPr id="319" name="Google Shape;319;p38"/>
          <p:cNvPicPr preferRelativeResize="0"/>
          <p:nvPr/>
        </p:nvPicPr>
        <p:blipFill>
          <a:blip r:embed="rId3">
            <a:alphaModFix/>
          </a:blip>
          <a:stretch>
            <a:fillRect/>
          </a:stretch>
        </p:blipFill>
        <p:spPr>
          <a:xfrm>
            <a:off x="1816550" y="1226950"/>
            <a:ext cx="5510900" cy="3099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9"/>
          <p:cNvSpPr txBox="1"/>
          <p:nvPr>
            <p:ph type="title"/>
          </p:nvPr>
        </p:nvSpPr>
        <p:spPr>
          <a:xfrm>
            <a:off x="720000" y="361075"/>
            <a:ext cx="7704000" cy="48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So is this course political?</a:t>
            </a:r>
            <a:endParaRPr/>
          </a:p>
        </p:txBody>
      </p:sp>
      <p:sp>
        <p:nvSpPr>
          <p:cNvPr id="325" name="Google Shape;325;p39"/>
          <p:cNvSpPr txBox="1"/>
          <p:nvPr>
            <p:ph idx="1" type="body"/>
          </p:nvPr>
        </p:nvSpPr>
        <p:spPr>
          <a:xfrm>
            <a:off x="4000500" y="1192700"/>
            <a:ext cx="4423500" cy="361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Yes. And you will not be excluded, no matter your social group or political opinion.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As an instructor, I will very clearly distinguish my opinion from fact/course content.</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It is everyone’s job to ensure others have a right to speak.</a:t>
            </a:r>
            <a:endParaRPr sz="1800"/>
          </a:p>
        </p:txBody>
      </p:sp>
      <p:pic>
        <p:nvPicPr>
          <p:cNvPr id="326" name="Google Shape;326;p39"/>
          <p:cNvPicPr preferRelativeResize="0"/>
          <p:nvPr/>
        </p:nvPicPr>
        <p:blipFill>
          <a:blip r:embed="rId3">
            <a:alphaModFix/>
          </a:blip>
          <a:stretch>
            <a:fillRect/>
          </a:stretch>
        </p:blipFill>
        <p:spPr>
          <a:xfrm>
            <a:off x="337121" y="1391450"/>
            <a:ext cx="3091375" cy="3217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0"/>
          <p:cNvSpPr txBox="1"/>
          <p:nvPr>
            <p:ph type="title"/>
          </p:nvPr>
        </p:nvSpPr>
        <p:spPr>
          <a:xfrm>
            <a:off x="720000" y="535000"/>
            <a:ext cx="7704000" cy="48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 Few Housekeeping Notes</a:t>
            </a:r>
            <a:endParaRPr/>
          </a:p>
        </p:txBody>
      </p:sp>
      <p:sp>
        <p:nvSpPr>
          <p:cNvPr id="332" name="Google Shape;332;p40"/>
          <p:cNvSpPr txBox="1"/>
          <p:nvPr>
            <p:ph idx="1" type="body"/>
          </p:nvPr>
        </p:nvSpPr>
        <p:spPr>
          <a:xfrm>
            <a:off x="720000" y="1152475"/>
            <a:ext cx="7704000" cy="3416400"/>
          </a:xfrm>
          <a:prstGeom prst="rect">
            <a:avLst/>
          </a:prstGeom>
        </p:spPr>
        <p:txBody>
          <a:bodyPr anchorCtr="0" anchor="t" bIns="91425" lIns="91425" spcFirstLastPara="1" rIns="91425" wrap="square" tIns="91425">
            <a:noAutofit/>
          </a:bodyPr>
          <a:lstStyle/>
          <a:p>
            <a:pPr indent="-374650" lvl="0" marL="457200" rtl="0" algn="l">
              <a:lnSpc>
                <a:spcPct val="150000"/>
              </a:lnSpc>
              <a:spcBef>
                <a:spcPts val="0"/>
              </a:spcBef>
              <a:spcAft>
                <a:spcPts val="0"/>
              </a:spcAft>
              <a:buSzPts val="2300"/>
              <a:buChar char="●"/>
            </a:pPr>
            <a:r>
              <a:rPr lang="en" sz="2300"/>
              <a:t>Join the course Slack for communications and assignments (link in announcements on BruinLearn</a:t>
            </a:r>
            <a:endParaRPr sz="2300"/>
          </a:p>
          <a:p>
            <a:pPr indent="-374650" lvl="1" marL="914400" rtl="0" algn="l">
              <a:lnSpc>
                <a:spcPct val="150000"/>
              </a:lnSpc>
              <a:spcBef>
                <a:spcPts val="0"/>
              </a:spcBef>
              <a:spcAft>
                <a:spcPts val="0"/>
              </a:spcAft>
              <a:buSzPts val="2300"/>
              <a:buChar char="○"/>
            </a:pPr>
            <a:r>
              <a:rPr lang="en" sz="2300"/>
              <a:t>Enable notifications</a:t>
            </a:r>
            <a:endParaRPr sz="2300"/>
          </a:p>
          <a:p>
            <a:pPr indent="-374650" lvl="0" marL="457200" rtl="0" algn="l">
              <a:lnSpc>
                <a:spcPct val="150000"/>
              </a:lnSpc>
              <a:spcBef>
                <a:spcPts val="0"/>
              </a:spcBef>
              <a:spcAft>
                <a:spcPts val="0"/>
              </a:spcAft>
              <a:buSzPts val="2300"/>
              <a:buChar char="●"/>
            </a:pPr>
            <a:r>
              <a:rPr lang="en" sz="2300"/>
              <a:t>Notes about masking + Zoom</a:t>
            </a:r>
            <a:endParaRPr sz="2300"/>
          </a:p>
          <a:p>
            <a:pPr indent="-374650" lvl="0" marL="457200" rtl="0" algn="l">
              <a:lnSpc>
                <a:spcPct val="150000"/>
              </a:lnSpc>
              <a:spcBef>
                <a:spcPts val="0"/>
              </a:spcBef>
              <a:spcAft>
                <a:spcPts val="0"/>
              </a:spcAft>
              <a:buSzPts val="2300"/>
              <a:buChar char="●"/>
            </a:pPr>
            <a:r>
              <a:rPr lang="en" sz="2300"/>
              <a:t>Attendance policies</a:t>
            </a:r>
            <a:endParaRPr sz="2300"/>
          </a:p>
          <a:p>
            <a:pPr indent="0" lvl="0" marL="457200" rtl="0" algn="l">
              <a:spcBef>
                <a:spcPts val="0"/>
              </a:spcBef>
              <a:spcAft>
                <a:spcPts val="0"/>
              </a:spcAft>
              <a:buNone/>
            </a:pPr>
            <a:r>
              <a:t/>
            </a:r>
            <a:endParaRPr sz="2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1"/>
          <p:cNvSpPr txBox="1"/>
          <p:nvPr>
            <p:ph type="title"/>
          </p:nvPr>
        </p:nvSpPr>
        <p:spPr>
          <a:xfrm>
            <a:off x="1324050" y="1307100"/>
            <a:ext cx="64959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200"/>
              <a:t>The Ground Rules for Discussions in ECE 88S</a:t>
            </a:r>
            <a:endParaRPr sz="6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2"/>
          <p:cNvSpPr txBox="1"/>
          <p:nvPr>
            <p:ph type="title"/>
          </p:nvPr>
        </p:nvSpPr>
        <p:spPr>
          <a:xfrm>
            <a:off x="720000" y="1682850"/>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400"/>
              <a:t>Listen respectfully, without interrupting</a:t>
            </a:r>
            <a:endParaRPr sz="1400"/>
          </a:p>
        </p:txBody>
      </p:sp>
      <p:sp>
        <p:nvSpPr>
          <p:cNvPr id="343" name="Google Shape;343;p42"/>
          <p:cNvSpPr txBox="1"/>
          <p:nvPr>
            <p:ph idx="2" type="title"/>
          </p:nvPr>
        </p:nvSpPr>
        <p:spPr>
          <a:xfrm>
            <a:off x="3419269" y="1682850"/>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500"/>
              <a:t>Allow everyone a chance to speak.</a:t>
            </a:r>
            <a:endParaRPr sz="1500"/>
          </a:p>
        </p:txBody>
      </p:sp>
      <p:sp>
        <p:nvSpPr>
          <p:cNvPr id="344" name="Google Shape;344;p42"/>
          <p:cNvSpPr txBox="1"/>
          <p:nvPr>
            <p:ph idx="4" type="title"/>
          </p:nvPr>
        </p:nvSpPr>
        <p:spPr>
          <a:xfrm>
            <a:off x="720000" y="3192450"/>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600"/>
              <a:t>Criticize</a:t>
            </a:r>
            <a:r>
              <a:rPr lang="en" sz="1600"/>
              <a:t> ideas, not individuals</a:t>
            </a:r>
            <a:endParaRPr sz="1600"/>
          </a:p>
        </p:txBody>
      </p:sp>
      <p:sp>
        <p:nvSpPr>
          <p:cNvPr id="345" name="Google Shape;345;p42"/>
          <p:cNvSpPr txBox="1"/>
          <p:nvPr>
            <p:ph idx="6" type="title"/>
          </p:nvPr>
        </p:nvSpPr>
        <p:spPr>
          <a:xfrm>
            <a:off x="3419269" y="3192450"/>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500"/>
              <a:t>Commit to learning, not debating.</a:t>
            </a:r>
            <a:endParaRPr sz="1500"/>
          </a:p>
        </p:txBody>
      </p:sp>
      <p:sp>
        <p:nvSpPr>
          <p:cNvPr id="346" name="Google Shape;346;p42"/>
          <p:cNvSpPr txBox="1"/>
          <p:nvPr>
            <p:ph idx="7" type="subTitle"/>
          </p:nvPr>
        </p:nvSpPr>
        <p:spPr>
          <a:xfrm>
            <a:off x="3419269" y="3778975"/>
            <a:ext cx="23055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300"/>
              <a:t>Comment in order to share information, not to </a:t>
            </a:r>
            <a:r>
              <a:rPr lang="en" sz="1300"/>
              <a:t>persuade</a:t>
            </a:r>
            <a:r>
              <a:rPr lang="en" sz="1300"/>
              <a:t>.</a:t>
            </a:r>
            <a:endParaRPr sz="1300"/>
          </a:p>
        </p:txBody>
      </p:sp>
      <p:sp>
        <p:nvSpPr>
          <p:cNvPr id="347" name="Google Shape;347;p42"/>
          <p:cNvSpPr txBox="1"/>
          <p:nvPr>
            <p:ph idx="8" type="title"/>
          </p:nvPr>
        </p:nvSpPr>
        <p:spPr>
          <a:xfrm>
            <a:off x="6118545" y="1682850"/>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600"/>
              <a:t>Listen actively</a:t>
            </a:r>
            <a:endParaRPr sz="1600"/>
          </a:p>
        </p:txBody>
      </p:sp>
      <p:sp>
        <p:nvSpPr>
          <p:cNvPr id="348" name="Google Shape;348;p42"/>
          <p:cNvSpPr txBox="1"/>
          <p:nvPr>
            <p:ph idx="9" type="subTitle"/>
          </p:nvPr>
        </p:nvSpPr>
        <p:spPr>
          <a:xfrm>
            <a:off x="6118545" y="2269375"/>
            <a:ext cx="23055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200"/>
              <a:t>Keep both ears open to understanding others’ views</a:t>
            </a:r>
            <a:endParaRPr sz="1200"/>
          </a:p>
        </p:txBody>
      </p:sp>
      <p:sp>
        <p:nvSpPr>
          <p:cNvPr id="349" name="Google Shape;349;p42"/>
          <p:cNvSpPr txBox="1"/>
          <p:nvPr>
            <p:ph idx="13" type="title"/>
          </p:nvPr>
        </p:nvSpPr>
        <p:spPr>
          <a:xfrm>
            <a:off x="6118545" y="3192450"/>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500"/>
              <a:t>Avoid assumptions about any member of the class</a:t>
            </a:r>
            <a:endParaRPr sz="1500"/>
          </a:p>
        </p:txBody>
      </p:sp>
      <p:sp>
        <p:nvSpPr>
          <p:cNvPr id="350" name="Google Shape;350;p42"/>
          <p:cNvSpPr txBox="1"/>
          <p:nvPr>
            <p:ph idx="14" type="subTitle"/>
          </p:nvPr>
        </p:nvSpPr>
        <p:spPr>
          <a:xfrm>
            <a:off x="6118545" y="4005825"/>
            <a:ext cx="23055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300"/>
              <a:t>Avoid generalizations about social groups, and do not ask individuals to speak for their (perceived) social group.</a:t>
            </a:r>
            <a:endParaRPr sz="1300"/>
          </a:p>
        </p:txBody>
      </p:sp>
      <p:sp>
        <p:nvSpPr>
          <p:cNvPr id="351" name="Google Shape;351;p42"/>
          <p:cNvSpPr txBox="1"/>
          <p:nvPr>
            <p:ph idx="15" type="title"/>
          </p:nvPr>
        </p:nvSpPr>
        <p:spPr>
          <a:xfrm>
            <a:off x="720000" y="532925"/>
            <a:ext cx="77040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Ground Rules for Discussions in our course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3"/>
          <p:cNvSpPr txBox="1"/>
          <p:nvPr>
            <p:ph type="title"/>
          </p:nvPr>
        </p:nvSpPr>
        <p:spPr>
          <a:xfrm>
            <a:off x="3419250" y="1682850"/>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500"/>
              <a:t>“I” statements</a:t>
            </a:r>
            <a:endParaRPr sz="1500"/>
          </a:p>
        </p:txBody>
      </p:sp>
      <p:sp>
        <p:nvSpPr>
          <p:cNvPr id="357" name="Google Shape;357;p43"/>
          <p:cNvSpPr txBox="1"/>
          <p:nvPr>
            <p:ph idx="2" type="title"/>
          </p:nvPr>
        </p:nvSpPr>
        <p:spPr>
          <a:xfrm>
            <a:off x="6118544" y="1682850"/>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500"/>
              <a:t>Be curious about where the conversation is going.</a:t>
            </a:r>
            <a:endParaRPr sz="1500"/>
          </a:p>
        </p:txBody>
      </p:sp>
      <p:sp>
        <p:nvSpPr>
          <p:cNvPr id="358" name="Google Shape;358;p43"/>
          <p:cNvSpPr txBox="1"/>
          <p:nvPr>
            <p:ph idx="4" type="title"/>
          </p:nvPr>
        </p:nvSpPr>
        <p:spPr>
          <a:xfrm>
            <a:off x="720000" y="3403650"/>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600"/>
              <a:t>Check your own tendency to dominate or criticize.</a:t>
            </a:r>
            <a:endParaRPr sz="1600"/>
          </a:p>
        </p:txBody>
      </p:sp>
      <p:sp>
        <p:nvSpPr>
          <p:cNvPr id="359" name="Google Shape;359;p43"/>
          <p:cNvSpPr txBox="1"/>
          <p:nvPr>
            <p:ph idx="6" type="title"/>
          </p:nvPr>
        </p:nvSpPr>
        <p:spPr>
          <a:xfrm>
            <a:off x="3419269" y="3403650"/>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500"/>
              <a:t>Restate in your own words what another person said to verify you understood what they intended</a:t>
            </a:r>
            <a:endParaRPr sz="1500"/>
          </a:p>
        </p:txBody>
      </p:sp>
      <p:sp>
        <p:nvSpPr>
          <p:cNvPr id="360" name="Google Shape;360;p43"/>
          <p:cNvSpPr txBox="1"/>
          <p:nvPr>
            <p:ph idx="8" type="title"/>
          </p:nvPr>
        </p:nvSpPr>
        <p:spPr>
          <a:xfrm>
            <a:off x="719995" y="1682838"/>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600"/>
              <a:t>Make sure you’re on the same page about certain key terms and definitions</a:t>
            </a:r>
            <a:endParaRPr sz="1600"/>
          </a:p>
        </p:txBody>
      </p:sp>
      <p:sp>
        <p:nvSpPr>
          <p:cNvPr id="361" name="Google Shape;361;p43"/>
          <p:cNvSpPr txBox="1"/>
          <p:nvPr>
            <p:ph idx="13" type="title"/>
          </p:nvPr>
        </p:nvSpPr>
        <p:spPr>
          <a:xfrm>
            <a:off x="6118545" y="3403650"/>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500"/>
              <a:t>Avoid escalating in emotional intensity as much as possible</a:t>
            </a:r>
            <a:endParaRPr sz="1500"/>
          </a:p>
        </p:txBody>
      </p:sp>
      <p:sp>
        <p:nvSpPr>
          <p:cNvPr id="362" name="Google Shape;362;p43"/>
          <p:cNvSpPr txBox="1"/>
          <p:nvPr>
            <p:ph idx="15" type="title"/>
          </p:nvPr>
        </p:nvSpPr>
        <p:spPr>
          <a:xfrm>
            <a:off x="720000" y="532925"/>
            <a:ext cx="77040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As well as some communication tips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nternet of Things by Slidesgo">
  <a:themeElements>
    <a:clrScheme name="Simple Light">
      <a:dk1>
        <a:srgbClr val="DB73CB"/>
      </a:dk1>
      <a:lt1>
        <a:srgbClr val="FEA8C3"/>
      </a:lt1>
      <a:dk2>
        <a:srgbClr val="E7D47B"/>
      </a:dk2>
      <a:lt2>
        <a:srgbClr val="FFFFFF"/>
      </a:lt2>
      <a:accent1>
        <a:srgbClr val="5229B7"/>
      </a:accent1>
      <a:accent2>
        <a:srgbClr val="9B69A5"/>
      </a:accent2>
      <a:accent3>
        <a:srgbClr val="78F0F9"/>
      </a:accent3>
      <a:accent4>
        <a:srgbClr val="C954FA"/>
      </a:accent4>
      <a:accent5>
        <a:srgbClr val="F7ABB7"/>
      </a:accent5>
      <a:accent6>
        <a:srgbClr val="FFD38B"/>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